
<file path=[Content_Types].xml><?xml version="1.0" encoding="utf-8"?>
<Types xmlns="http://schemas.openxmlformats.org/package/2006/content-types">
  <Default Extension="jpeg" ContentType="image/jpeg"/>
  <Default Extension="png" ContentType="image/png"/>
  <Default Extension="wma" ContentType="audio/x-ms-wma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7" r:id="rId3"/>
  </p:sldMasterIdLst>
  <p:notesMasterIdLst>
    <p:notesMasterId r:id="rId5"/>
  </p:notesMasterIdLst>
  <p:sldIdLst>
    <p:sldId id="261" r:id="rId4"/>
    <p:sldId id="263" r:id="rId6"/>
    <p:sldId id="264" r:id="rId7"/>
    <p:sldId id="269" r:id="rId8"/>
    <p:sldId id="270" r:id="rId9"/>
    <p:sldId id="271" r:id="rId10"/>
    <p:sldId id="272" r:id="rId11"/>
    <p:sldId id="265" r:id="rId12"/>
    <p:sldId id="273" r:id="rId13"/>
    <p:sldId id="274" r:id="rId14"/>
    <p:sldId id="275" r:id="rId15"/>
    <p:sldId id="276" r:id="rId16"/>
    <p:sldId id="266" r:id="rId17"/>
    <p:sldId id="277" r:id="rId18"/>
    <p:sldId id="278" r:id="rId19"/>
    <p:sldId id="279" r:id="rId20"/>
    <p:sldId id="280" r:id="rId21"/>
    <p:sldId id="267" r:id="rId22"/>
    <p:sldId id="281" r:id="rId23"/>
    <p:sldId id="282" r:id="rId24"/>
    <p:sldId id="283" r:id="rId25"/>
    <p:sldId id="284" r:id="rId26"/>
    <p:sldId id="268" r:id="rId27"/>
    <p:sldId id="285" r:id="rId28"/>
    <p:sldId id="286" r:id="rId29"/>
    <p:sldId id="290" r:id="rId30"/>
    <p:sldId id="288" r:id="rId31"/>
    <p:sldId id="289" r:id="rId32"/>
  </p:sldIdLst>
  <p:sldSz cx="12192000" cy="6858000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Open Sans" panose="020B0604020202020204" charset="0"/>
      <p:regular r:id="rId40"/>
      <p:bold r:id="rId41"/>
      <p:italic r:id="rId42"/>
      <p:boldItalic r:id="rId43"/>
    </p:embeddedFont>
    <p:embeddedFont>
      <p:font typeface="微软雅黑" panose="020B0503020204020204" pitchFamily="34" charset="-122"/>
      <p:regular r:id="rId44"/>
      <p:bold r:id="rId4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D3B8"/>
    <a:srgbClr val="2CBEFD"/>
    <a:srgbClr val="9A2424"/>
    <a:srgbClr val="68DB13"/>
    <a:srgbClr val="FF9425"/>
    <a:srgbClr val="FF3399"/>
    <a:srgbClr val="16557F"/>
    <a:srgbClr val="0B83CF"/>
    <a:srgbClr val="29B9FD"/>
    <a:srgbClr val="67CF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8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5" Type="http://schemas.openxmlformats.org/officeDocument/2006/relationships/font" Target="fonts/font10.fntdata"/><Relationship Id="rId44" Type="http://schemas.openxmlformats.org/officeDocument/2006/relationships/font" Target="fonts/font9.fntdata"/><Relationship Id="rId43" Type="http://schemas.openxmlformats.org/officeDocument/2006/relationships/font" Target="fonts/font8.fntdata"/><Relationship Id="rId42" Type="http://schemas.openxmlformats.org/officeDocument/2006/relationships/font" Target="fonts/font7.fntdata"/><Relationship Id="rId41" Type="http://schemas.openxmlformats.org/officeDocument/2006/relationships/font" Target="fonts/font6.fntdata"/><Relationship Id="rId40" Type="http://schemas.openxmlformats.org/officeDocument/2006/relationships/font" Target="fonts/font5.fntdata"/><Relationship Id="rId4" Type="http://schemas.openxmlformats.org/officeDocument/2006/relationships/slide" Target="slides/slide1.xml"/><Relationship Id="rId39" Type="http://schemas.openxmlformats.org/officeDocument/2006/relationships/font" Target="fonts/font4.fntdata"/><Relationship Id="rId38" Type="http://schemas.openxmlformats.org/officeDocument/2006/relationships/font" Target="fonts/font3.fntdata"/><Relationship Id="rId37" Type="http://schemas.openxmlformats.org/officeDocument/2006/relationships/font" Target="fonts/font2.fntdata"/><Relationship Id="rId36" Type="http://schemas.openxmlformats.org/officeDocument/2006/relationships/font" Target="fonts/font1.fntdata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0BFD8-3EFB-4662-A6C5-0617795C5F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1312091" y="1693889"/>
            <a:ext cx="5973129" cy="3470222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1472612" y="4457801"/>
            <a:ext cx="1310526" cy="341632"/>
          </a:xfrm>
          <a:prstGeom prst="rect">
            <a:avLst/>
          </a:prstGeom>
        </p:spPr>
        <p:txBody>
          <a:bodyPr wrap="square" lIns="0" rIns="0" anchor="ctr" anchorCtr="0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二级目录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2875718" y="4457801"/>
            <a:ext cx="1310526" cy="341632"/>
          </a:xfrm>
          <a:prstGeom prst="rect">
            <a:avLst/>
          </a:prstGeom>
        </p:spPr>
        <p:txBody>
          <a:bodyPr wrap="square" lIns="0" rIns="0" anchor="ctr" anchorCtr="0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二级目录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4278824" y="4457801"/>
            <a:ext cx="1310526" cy="341632"/>
          </a:xfrm>
          <a:prstGeom prst="rect">
            <a:avLst/>
          </a:prstGeom>
        </p:spPr>
        <p:txBody>
          <a:bodyPr wrap="square" lIns="0" rIns="0" anchor="ctr" anchorCtr="0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二级目录</a:t>
            </a:r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3" hasCustomPrompt="1"/>
          </p:nvPr>
        </p:nvSpPr>
        <p:spPr>
          <a:xfrm>
            <a:off x="5681931" y="4457801"/>
            <a:ext cx="1310526" cy="341632"/>
          </a:xfrm>
          <a:prstGeom prst="rect">
            <a:avLst/>
          </a:prstGeom>
        </p:spPr>
        <p:txBody>
          <a:bodyPr wrap="square" lIns="0" rIns="0" anchor="ctr" anchorCtr="0">
            <a:sp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二级目录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4" hasCustomPrompt="1"/>
          </p:nvPr>
        </p:nvSpPr>
        <p:spPr>
          <a:xfrm>
            <a:off x="1472612" y="3071818"/>
            <a:ext cx="2519362" cy="535531"/>
          </a:xfrm>
          <a:prstGeom prst="rect">
            <a:avLst/>
          </a:prstGeom>
        </p:spPr>
        <p:txBody>
          <a:bodyPr lIns="0" rIns="0" anchor="ctr" anchorCtr="0">
            <a:sp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一级标题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5" hasCustomPrompt="1"/>
          </p:nvPr>
        </p:nvSpPr>
        <p:spPr>
          <a:xfrm>
            <a:off x="1472612" y="3607349"/>
            <a:ext cx="2540000" cy="313932"/>
          </a:xfrm>
          <a:prstGeom prst="rect">
            <a:avLst/>
          </a:prstGeom>
        </p:spPr>
        <p:txBody>
          <a:bodyPr lIns="0" rIns="0" anchor="ctr" anchorCtr="0">
            <a:sp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 smtClean="0"/>
              <a:t>YIJIBIAOTI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1472612" y="2128838"/>
            <a:ext cx="3204163" cy="449262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 smtClean="0"/>
              <a:t>PART 01</a:t>
            </a:r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472612" y="2818151"/>
            <a:ext cx="5510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1472612" y="4212236"/>
            <a:ext cx="5510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47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386307" y="247277"/>
            <a:ext cx="7113116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5.png"/><Relationship Id="rId2" Type="http://schemas.microsoft.com/office/2007/relationships/media" Target="../media/media1.wma"/><Relationship Id="rId1" Type="http://schemas.openxmlformats.org/officeDocument/2006/relationships/audio" Target="../media/media1.wma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6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7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8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312092" y="0"/>
            <a:ext cx="4379024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437565" y="1920716"/>
            <a:ext cx="41307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chemeClr val="bg1"/>
                </a:solidFill>
                <a:cs typeface="+mn-ea"/>
                <a:sym typeface="+mn-lt"/>
              </a:rPr>
              <a:t>黑白学术风</a:t>
            </a:r>
            <a:endParaRPr lang="zh-CN" altLang="en-US" sz="4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8" name="文本框 167"/>
          <p:cNvSpPr txBox="1"/>
          <p:nvPr/>
        </p:nvSpPr>
        <p:spPr>
          <a:xfrm>
            <a:off x="1437565" y="3408902"/>
            <a:ext cx="4130722" cy="953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dirty="0" smtClean="0">
                <a:solidFill>
                  <a:schemeClr val="bg1"/>
                </a:solidFill>
                <a:cs typeface="+mn-ea"/>
                <a:sym typeface="+mn-lt"/>
              </a:rPr>
              <a:t>THESIS DEFENSE</a:t>
            </a:r>
            <a:endParaRPr lang="en-US" altLang="zh-CN" sz="16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 smtClean="0">
                <a:solidFill>
                  <a:schemeClr val="bg1"/>
                </a:solidFill>
                <a:cs typeface="+mn-ea"/>
                <a:sym typeface="+mn-lt"/>
              </a:rPr>
              <a:t>SOCIAL PRACTICE REPORT</a:t>
            </a:r>
            <a:endParaRPr lang="en-US" altLang="zh-CN" sz="16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 smtClean="0">
                <a:solidFill>
                  <a:schemeClr val="bg1"/>
                </a:solidFill>
                <a:cs typeface="+mn-ea"/>
                <a:sym typeface="+mn-lt"/>
              </a:rPr>
              <a:t>POWERPOINT TEMPLATE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1953145" y="4906148"/>
            <a:ext cx="2526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汇报人：青课</a:t>
            </a:r>
            <a:endParaRPr lang="en-US" altLang="zh-CN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7" name="文本框 166"/>
          <p:cNvSpPr txBox="1"/>
          <p:nvPr/>
        </p:nvSpPr>
        <p:spPr>
          <a:xfrm>
            <a:off x="1953145" y="5541552"/>
            <a:ext cx="2526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  <a:cs typeface="+mn-ea"/>
                <a:sym typeface="+mn-lt"/>
              </a:rPr>
              <a:t>汇报时间：</a:t>
            </a:r>
            <a:r>
              <a:rPr lang="en-US" altLang="zh-CN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mtClean="0">
                <a:solidFill>
                  <a:schemeClr val="bg1"/>
                </a:solidFill>
                <a:cs typeface="+mn-ea"/>
                <a:sym typeface="+mn-lt"/>
              </a:rPr>
              <a:t>年</a:t>
            </a:r>
            <a:r>
              <a:rPr lang="en-US" altLang="zh-CN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mtClean="0">
                <a:solidFill>
                  <a:schemeClr val="bg1"/>
                </a:solidFill>
                <a:cs typeface="+mn-ea"/>
                <a:sym typeface="+mn-lt"/>
              </a:rPr>
              <a:t>月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0" name="任意多边形 169"/>
          <p:cNvSpPr>
            <a:spLocks noChangeAspect="1"/>
          </p:cNvSpPr>
          <p:nvPr/>
        </p:nvSpPr>
        <p:spPr>
          <a:xfrm>
            <a:off x="1505805" y="5547959"/>
            <a:ext cx="373247" cy="360000"/>
          </a:xfrm>
          <a:custGeom>
            <a:avLst/>
            <a:gdLst>
              <a:gd name="connsiteX0" fmla="*/ 2980072 w 3788229"/>
              <a:gd name="connsiteY0" fmla="*/ 2739384 h 3653784"/>
              <a:gd name="connsiteX1" fmla="*/ 3196072 w 3788229"/>
              <a:gd name="connsiteY1" fmla="*/ 3653784 h 3653784"/>
              <a:gd name="connsiteX2" fmla="*/ 2764072 w 3788229"/>
              <a:gd name="connsiteY2" fmla="*/ 3653784 h 3653784"/>
              <a:gd name="connsiteX3" fmla="*/ 2980071 w 3788229"/>
              <a:gd name="connsiteY3" fmla="*/ 2439230 h 3653784"/>
              <a:gd name="connsiteX4" fmla="*/ 3079350 w 3788229"/>
              <a:gd name="connsiteY4" fmla="*/ 2538509 h 3653784"/>
              <a:gd name="connsiteX5" fmla="*/ 2980071 w 3788229"/>
              <a:gd name="connsiteY5" fmla="*/ 2637788 h 3653784"/>
              <a:gd name="connsiteX6" fmla="*/ 2880792 w 3788229"/>
              <a:gd name="connsiteY6" fmla="*/ 2538509 h 3653784"/>
              <a:gd name="connsiteX7" fmla="*/ 2980071 w 3788229"/>
              <a:gd name="connsiteY7" fmla="*/ 2439230 h 3653784"/>
              <a:gd name="connsiteX8" fmla="*/ 3338287 w 3788229"/>
              <a:gd name="connsiteY8" fmla="*/ 1211948 h 3653784"/>
              <a:gd name="connsiteX9" fmla="*/ 3338287 w 3788229"/>
              <a:gd name="connsiteY9" fmla="*/ 2086440 h 3653784"/>
              <a:gd name="connsiteX10" fmla="*/ 3039944 w 3788229"/>
              <a:gd name="connsiteY10" fmla="*/ 2219119 h 3653784"/>
              <a:gd name="connsiteX11" fmla="*/ 3039944 w 3788229"/>
              <a:gd name="connsiteY11" fmla="*/ 1344627 h 3653784"/>
              <a:gd name="connsiteX12" fmla="*/ 449942 w 3788229"/>
              <a:gd name="connsiteY12" fmla="*/ 1211948 h 3653784"/>
              <a:gd name="connsiteX13" fmla="*/ 1894114 w 3788229"/>
              <a:gd name="connsiteY13" fmla="*/ 1854197 h 3653784"/>
              <a:gd name="connsiteX14" fmla="*/ 2920199 w 3788229"/>
              <a:gd name="connsiteY14" fmla="*/ 1397879 h 3653784"/>
              <a:gd name="connsiteX15" fmla="*/ 2920199 w 3788229"/>
              <a:gd name="connsiteY15" fmla="*/ 2272371 h 3653784"/>
              <a:gd name="connsiteX16" fmla="*/ 1894114 w 3788229"/>
              <a:gd name="connsiteY16" fmla="*/ 2728689 h 3653784"/>
              <a:gd name="connsiteX17" fmla="*/ 449942 w 3788229"/>
              <a:gd name="connsiteY17" fmla="*/ 2086440 h 3653784"/>
              <a:gd name="connsiteX18" fmla="*/ 1894115 w 3788229"/>
              <a:gd name="connsiteY18" fmla="*/ 0 h 3653784"/>
              <a:gd name="connsiteX19" fmla="*/ 3788229 w 3788229"/>
              <a:gd name="connsiteY19" fmla="*/ 849086 h 3653784"/>
              <a:gd name="connsiteX20" fmla="*/ 2898197 w 3788229"/>
              <a:gd name="connsiteY20" fmla="*/ 1248066 h 3653784"/>
              <a:gd name="connsiteX21" fmla="*/ 2073823 w 3788229"/>
              <a:gd name="connsiteY21" fmla="*/ 857613 h 3653784"/>
              <a:gd name="connsiteX22" fmla="*/ 2075544 w 3788229"/>
              <a:gd name="connsiteY22" fmla="*/ 849086 h 3653784"/>
              <a:gd name="connsiteX23" fmla="*/ 1894115 w 3788229"/>
              <a:gd name="connsiteY23" fmla="*/ 667657 h 3653784"/>
              <a:gd name="connsiteX24" fmla="*/ 1712686 w 3788229"/>
              <a:gd name="connsiteY24" fmla="*/ 849086 h 3653784"/>
              <a:gd name="connsiteX25" fmla="*/ 1894115 w 3788229"/>
              <a:gd name="connsiteY25" fmla="*/ 1030515 h 3653784"/>
              <a:gd name="connsiteX26" fmla="*/ 2022405 w 3788229"/>
              <a:gd name="connsiteY26" fmla="*/ 977376 h 3653784"/>
              <a:gd name="connsiteX27" fmla="*/ 2028342 w 3788229"/>
              <a:gd name="connsiteY27" fmla="*/ 968569 h 3653784"/>
              <a:gd name="connsiteX28" fmla="*/ 2754477 w 3788229"/>
              <a:gd name="connsiteY28" fmla="*/ 1312493 h 3653784"/>
              <a:gd name="connsiteX29" fmla="*/ 1894115 w 3788229"/>
              <a:gd name="connsiteY29" fmla="*/ 1698172 h 3653784"/>
              <a:gd name="connsiteX30" fmla="*/ 0 w 3788229"/>
              <a:gd name="connsiteY30" fmla="*/ 849086 h 3653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788229" h="3653784">
                <a:moveTo>
                  <a:pt x="2980072" y="2739384"/>
                </a:moveTo>
                <a:lnTo>
                  <a:pt x="3196072" y="3653784"/>
                </a:lnTo>
                <a:lnTo>
                  <a:pt x="2764072" y="3653784"/>
                </a:lnTo>
                <a:close/>
                <a:moveTo>
                  <a:pt x="2980071" y="2439230"/>
                </a:moveTo>
                <a:cubicBezTo>
                  <a:pt x="3034901" y="2439230"/>
                  <a:pt x="3079350" y="2483679"/>
                  <a:pt x="3079350" y="2538509"/>
                </a:cubicBezTo>
                <a:cubicBezTo>
                  <a:pt x="3079350" y="2593339"/>
                  <a:pt x="3034901" y="2637788"/>
                  <a:pt x="2980071" y="2637788"/>
                </a:cubicBezTo>
                <a:cubicBezTo>
                  <a:pt x="2925241" y="2637788"/>
                  <a:pt x="2880792" y="2593339"/>
                  <a:pt x="2880792" y="2538509"/>
                </a:cubicBezTo>
                <a:cubicBezTo>
                  <a:pt x="2880792" y="2483679"/>
                  <a:pt x="2925241" y="2439230"/>
                  <a:pt x="2980071" y="2439230"/>
                </a:cubicBezTo>
                <a:close/>
                <a:moveTo>
                  <a:pt x="3338287" y="1211948"/>
                </a:moveTo>
                <a:lnTo>
                  <a:pt x="3338287" y="2086440"/>
                </a:lnTo>
                <a:lnTo>
                  <a:pt x="3039944" y="2219119"/>
                </a:lnTo>
                <a:lnTo>
                  <a:pt x="3039944" y="1344627"/>
                </a:lnTo>
                <a:close/>
                <a:moveTo>
                  <a:pt x="449942" y="1211948"/>
                </a:moveTo>
                <a:lnTo>
                  <a:pt x="1894114" y="1854197"/>
                </a:lnTo>
                <a:lnTo>
                  <a:pt x="2920199" y="1397879"/>
                </a:lnTo>
                <a:lnTo>
                  <a:pt x="2920199" y="2272371"/>
                </a:lnTo>
                <a:lnTo>
                  <a:pt x="1894114" y="2728689"/>
                </a:lnTo>
                <a:lnTo>
                  <a:pt x="449942" y="2086440"/>
                </a:lnTo>
                <a:close/>
                <a:moveTo>
                  <a:pt x="1894115" y="0"/>
                </a:moveTo>
                <a:lnTo>
                  <a:pt x="3788229" y="849086"/>
                </a:lnTo>
                <a:lnTo>
                  <a:pt x="2898197" y="1248066"/>
                </a:lnTo>
                <a:lnTo>
                  <a:pt x="2073823" y="857613"/>
                </a:lnTo>
                <a:lnTo>
                  <a:pt x="2075544" y="849086"/>
                </a:lnTo>
                <a:cubicBezTo>
                  <a:pt x="2075544" y="748886"/>
                  <a:pt x="1994315" y="667657"/>
                  <a:pt x="1894115" y="667657"/>
                </a:cubicBezTo>
                <a:cubicBezTo>
                  <a:pt x="1793915" y="667657"/>
                  <a:pt x="1712686" y="748886"/>
                  <a:pt x="1712686" y="849086"/>
                </a:cubicBezTo>
                <a:cubicBezTo>
                  <a:pt x="1712686" y="949286"/>
                  <a:pt x="1793915" y="1030515"/>
                  <a:pt x="1894115" y="1030515"/>
                </a:cubicBezTo>
                <a:cubicBezTo>
                  <a:pt x="1944215" y="1030515"/>
                  <a:pt x="1989573" y="1010208"/>
                  <a:pt x="2022405" y="977376"/>
                </a:cubicBezTo>
                <a:lnTo>
                  <a:pt x="2028342" y="968569"/>
                </a:lnTo>
                <a:lnTo>
                  <a:pt x="2754477" y="1312493"/>
                </a:lnTo>
                <a:lnTo>
                  <a:pt x="1894115" y="1698172"/>
                </a:lnTo>
                <a:lnTo>
                  <a:pt x="0" y="8490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72" name="任意多边形 171"/>
          <p:cNvSpPr>
            <a:spLocks noChangeAspect="1"/>
          </p:cNvSpPr>
          <p:nvPr/>
        </p:nvSpPr>
        <p:spPr>
          <a:xfrm>
            <a:off x="1542727" y="4930555"/>
            <a:ext cx="324000" cy="324000"/>
          </a:xfrm>
          <a:custGeom>
            <a:avLst/>
            <a:gdLst>
              <a:gd name="connsiteX0" fmla="*/ 323834 w 3757853"/>
              <a:gd name="connsiteY0" fmla="*/ 2826194 h 3757854"/>
              <a:gd name="connsiteX1" fmla="*/ 931659 w 3757853"/>
              <a:gd name="connsiteY1" fmla="*/ 3434019 h 3757854"/>
              <a:gd name="connsiteX2" fmla="*/ 0 w 3757853"/>
              <a:gd name="connsiteY2" fmla="*/ 3757854 h 3757854"/>
              <a:gd name="connsiteX3" fmla="*/ 2958831 w 3757853"/>
              <a:gd name="connsiteY3" fmla="*/ 543794 h 3757854"/>
              <a:gd name="connsiteX4" fmla="*/ 2048517 w 3757853"/>
              <a:gd name="connsiteY4" fmla="*/ 1454108 h 3757854"/>
              <a:gd name="connsiteX5" fmla="*/ 2303745 w 3757853"/>
              <a:gd name="connsiteY5" fmla="*/ 1709336 h 3757854"/>
              <a:gd name="connsiteX6" fmla="*/ 3214059 w 3757853"/>
              <a:gd name="connsiteY6" fmla="*/ 799022 h 3757854"/>
              <a:gd name="connsiteX7" fmla="*/ 3046271 w 3757853"/>
              <a:gd name="connsiteY7" fmla="*/ 0 h 3757854"/>
              <a:gd name="connsiteX8" fmla="*/ 3130563 w 3757853"/>
              <a:gd name="connsiteY8" fmla="*/ 34915 h 3757854"/>
              <a:gd name="connsiteX9" fmla="*/ 3722939 w 3757853"/>
              <a:gd name="connsiteY9" fmla="*/ 627292 h 3757854"/>
              <a:gd name="connsiteX10" fmla="*/ 3722939 w 3757853"/>
              <a:gd name="connsiteY10" fmla="*/ 795874 h 3757854"/>
              <a:gd name="connsiteX11" fmla="*/ 1177594 w 3757853"/>
              <a:gd name="connsiteY11" fmla="*/ 3341219 h 3757854"/>
              <a:gd name="connsiteX12" fmla="*/ 1009011 w 3757853"/>
              <a:gd name="connsiteY12" fmla="*/ 3341219 h 3757854"/>
              <a:gd name="connsiteX13" fmla="*/ 416635 w 3757853"/>
              <a:gd name="connsiteY13" fmla="*/ 2748843 h 3757854"/>
              <a:gd name="connsiteX14" fmla="*/ 416635 w 3757853"/>
              <a:gd name="connsiteY14" fmla="*/ 2580260 h 3757854"/>
              <a:gd name="connsiteX15" fmla="*/ 2961980 w 3757853"/>
              <a:gd name="connsiteY15" fmla="*/ 34915 h 3757854"/>
              <a:gd name="connsiteX16" fmla="*/ 3046271 w 3757853"/>
              <a:gd name="connsiteY16" fmla="*/ 0 h 3757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57853" h="3757854">
                <a:moveTo>
                  <a:pt x="323834" y="2826194"/>
                </a:moveTo>
                <a:lnTo>
                  <a:pt x="931659" y="3434019"/>
                </a:lnTo>
                <a:lnTo>
                  <a:pt x="0" y="3757854"/>
                </a:lnTo>
                <a:close/>
                <a:moveTo>
                  <a:pt x="2958831" y="543794"/>
                </a:moveTo>
                <a:lnTo>
                  <a:pt x="2048517" y="1454108"/>
                </a:lnTo>
                <a:lnTo>
                  <a:pt x="2303745" y="1709336"/>
                </a:lnTo>
                <a:lnTo>
                  <a:pt x="3214059" y="799022"/>
                </a:lnTo>
                <a:close/>
                <a:moveTo>
                  <a:pt x="3046271" y="0"/>
                </a:moveTo>
                <a:cubicBezTo>
                  <a:pt x="3076779" y="0"/>
                  <a:pt x="3107286" y="11638"/>
                  <a:pt x="3130563" y="34915"/>
                </a:cubicBezTo>
                <a:lnTo>
                  <a:pt x="3722939" y="627292"/>
                </a:lnTo>
                <a:cubicBezTo>
                  <a:pt x="3769492" y="673845"/>
                  <a:pt x="3769492" y="749321"/>
                  <a:pt x="3722939" y="795874"/>
                </a:cubicBezTo>
                <a:lnTo>
                  <a:pt x="1177594" y="3341219"/>
                </a:lnTo>
                <a:cubicBezTo>
                  <a:pt x="1131041" y="3387772"/>
                  <a:pt x="1055565" y="3387772"/>
                  <a:pt x="1009011" y="3341219"/>
                </a:cubicBezTo>
                <a:lnTo>
                  <a:pt x="416635" y="2748843"/>
                </a:lnTo>
                <a:cubicBezTo>
                  <a:pt x="370082" y="2702289"/>
                  <a:pt x="370082" y="2626813"/>
                  <a:pt x="416635" y="2580260"/>
                </a:cubicBezTo>
                <a:lnTo>
                  <a:pt x="2961980" y="34915"/>
                </a:lnTo>
                <a:cubicBezTo>
                  <a:pt x="2985256" y="11638"/>
                  <a:pt x="3015764" y="0"/>
                  <a:pt x="304627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437565" y="2690157"/>
            <a:ext cx="4130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mtClean="0">
                <a:solidFill>
                  <a:schemeClr val="bg1"/>
                </a:solidFill>
                <a:cs typeface="+mn-ea"/>
                <a:sym typeface="+mn-lt"/>
              </a:rPr>
              <a:t>论文答辩开题报告社会实践报告</a:t>
            </a:r>
            <a:r>
              <a:rPr lang="en-US" altLang="zh-CN" sz="2400" smtClean="0">
                <a:solidFill>
                  <a:schemeClr val="bg1"/>
                </a:solidFill>
                <a:cs typeface="+mn-ea"/>
                <a:sym typeface="+mn-lt"/>
              </a:rPr>
              <a:t>PPT</a:t>
            </a:r>
            <a:r>
              <a:rPr lang="zh-CN" altLang="en-US" sz="2400" smtClean="0">
                <a:solidFill>
                  <a:schemeClr val="bg1"/>
                </a:solidFill>
                <a:cs typeface="+mn-ea"/>
                <a:sym typeface="+mn-lt"/>
              </a:rPr>
              <a:t>模板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" name="aily_wma117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91200" y="6939086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" grpId="0" animBg="1"/>
      <p:bldP spid="12" grpId="0"/>
      <p:bldP spid="168" grpId="0"/>
      <p:bldP spid="166" grpId="0"/>
      <p:bldP spid="167" grpId="0"/>
      <p:bldP spid="170" grpId="0" animBg="1"/>
      <p:bldP spid="172" grpId="0" animBg="1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研究思路</a:t>
            </a:r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849104"/>
            <a:ext cx="12192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17"/>
          <p:cNvCxnSpPr>
            <a:stCxn id="16" idx="4"/>
            <a:endCxn id="10" idx="0"/>
          </p:cNvCxnSpPr>
          <p:nvPr/>
        </p:nvCxnSpPr>
        <p:spPr>
          <a:xfrm>
            <a:off x="1403675" y="3038932"/>
            <a:ext cx="0" cy="73399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19"/>
          <p:cNvCxnSpPr>
            <a:stCxn id="11" idx="4"/>
            <a:endCxn id="17" idx="0"/>
          </p:cNvCxnSpPr>
          <p:nvPr/>
        </p:nvCxnSpPr>
        <p:spPr>
          <a:xfrm>
            <a:off x="2957141" y="3924054"/>
            <a:ext cx="4011" cy="791924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20"/>
          <p:cNvCxnSpPr>
            <a:stCxn id="14" idx="4"/>
            <a:endCxn id="20" idx="0"/>
          </p:cNvCxnSpPr>
          <p:nvPr/>
        </p:nvCxnSpPr>
        <p:spPr>
          <a:xfrm>
            <a:off x="6064073" y="3924054"/>
            <a:ext cx="4329" cy="791924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21"/>
          <p:cNvCxnSpPr>
            <a:stCxn id="15" idx="4"/>
            <a:endCxn id="21" idx="0"/>
          </p:cNvCxnSpPr>
          <p:nvPr/>
        </p:nvCxnSpPr>
        <p:spPr>
          <a:xfrm>
            <a:off x="9171003" y="3924054"/>
            <a:ext cx="0" cy="791924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2"/>
          <p:cNvCxnSpPr>
            <a:stCxn id="19" idx="4"/>
            <a:endCxn id="12" idx="0"/>
          </p:cNvCxnSpPr>
          <p:nvPr/>
        </p:nvCxnSpPr>
        <p:spPr>
          <a:xfrm>
            <a:off x="7616476" y="3038932"/>
            <a:ext cx="1063" cy="73399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3"/>
          <p:cNvCxnSpPr>
            <a:stCxn id="18" idx="4"/>
            <a:endCxn id="13" idx="0"/>
          </p:cNvCxnSpPr>
          <p:nvPr/>
        </p:nvCxnSpPr>
        <p:spPr>
          <a:xfrm flipH="1">
            <a:off x="4510607" y="3038932"/>
            <a:ext cx="1649" cy="73399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25"/>
          <p:cNvSpPr>
            <a:spLocks noChangeAspect="1"/>
          </p:cNvSpPr>
          <p:nvPr/>
        </p:nvSpPr>
        <p:spPr>
          <a:xfrm>
            <a:off x="1328110" y="3772924"/>
            <a:ext cx="151130" cy="15113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350" dirty="0" smtClean="0">
                <a:solidFill>
                  <a:srgbClr val="26A6CF"/>
                </a:solidFill>
                <a:cs typeface="+mn-ea"/>
                <a:sym typeface="+mn-lt"/>
              </a:rPr>
              <a:t> </a:t>
            </a:r>
            <a:endParaRPr lang="en-US" sz="1350" dirty="0">
              <a:solidFill>
                <a:srgbClr val="26A6CF"/>
              </a:solidFill>
              <a:cs typeface="+mn-ea"/>
              <a:sym typeface="+mn-lt"/>
            </a:endParaRPr>
          </a:p>
        </p:txBody>
      </p:sp>
      <p:sp>
        <p:nvSpPr>
          <p:cNvPr id="11" name="Oval 26"/>
          <p:cNvSpPr>
            <a:spLocks noChangeAspect="1"/>
          </p:cNvSpPr>
          <p:nvPr/>
        </p:nvSpPr>
        <p:spPr>
          <a:xfrm>
            <a:off x="2881576" y="3772924"/>
            <a:ext cx="151130" cy="15113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26A6CF"/>
              </a:solidFill>
              <a:cs typeface="+mn-ea"/>
              <a:sym typeface="+mn-lt"/>
            </a:endParaRPr>
          </a:p>
        </p:txBody>
      </p:sp>
      <p:sp>
        <p:nvSpPr>
          <p:cNvPr id="12" name="Oval 27"/>
          <p:cNvSpPr>
            <a:spLocks noChangeAspect="1"/>
          </p:cNvSpPr>
          <p:nvPr/>
        </p:nvSpPr>
        <p:spPr>
          <a:xfrm>
            <a:off x="7541974" y="3772924"/>
            <a:ext cx="151130" cy="15113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26A6CF"/>
              </a:solidFill>
              <a:cs typeface="+mn-ea"/>
              <a:sym typeface="+mn-lt"/>
            </a:endParaRPr>
          </a:p>
        </p:txBody>
      </p:sp>
      <p:sp>
        <p:nvSpPr>
          <p:cNvPr id="13" name="Oval 28"/>
          <p:cNvSpPr>
            <a:spLocks noChangeAspect="1"/>
          </p:cNvSpPr>
          <p:nvPr/>
        </p:nvSpPr>
        <p:spPr>
          <a:xfrm>
            <a:off x="4435042" y="3772924"/>
            <a:ext cx="151130" cy="15113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26A6CF"/>
              </a:solidFill>
              <a:cs typeface="+mn-ea"/>
              <a:sym typeface="+mn-lt"/>
            </a:endParaRPr>
          </a:p>
        </p:txBody>
      </p:sp>
      <p:sp>
        <p:nvSpPr>
          <p:cNvPr id="14" name="Oval 29"/>
          <p:cNvSpPr>
            <a:spLocks noChangeAspect="1"/>
          </p:cNvSpPr>
          <p:nvPr/>
        </p:nvSpPr>
        <p:spPr>
          <a:xfrm>
            <a:off x="5988508" y="3772924"/>
            <a:ext cx="151130" cy="15113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26A6CF"/>
              </a:solidFill>
              <a:cs typeface="+mn-ea"/>
              <a:sym typeface="+mn-lt"/>
            </a:endParaRPr>
          </a:p>
        </p:txBody>
      </p:sp>
      <p:sp>
        <p:nvSpPr>
          <p:cNvPr id="15" name="Oval 34"/>
          <p:cNvSpPr>
            <a:spLocks noChangeAspect="1"/>
          </p:cNvSpPr>
          <p:nvPr/>
        </p:nvSpPr>
        <p:spPr>
          <a:xfrm>
            <a:off x="9095438" y="3772924"/>
            <a:ext cx="151130" cy="15113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26A6CF"/>
              </a:solidFill>
              <a:cs typeface="+mn-ea"/>
              <a:sym typeface="+mn-lt"/>
            </a:endParaRPr>
          </a:p>
        </p:txBody>
      </p:sp>
      <p:sp>
        <p:nvSpPr>
          <p:cNvPr id="16" name="Oval 49"/>
          <p:cNvSpPr>
            <a:spLocks noChangeAspect="1"/>
          </p:cNvSpPr>
          <p:nvPr/>
        </p:nvSpPr>
        <p:spPr>
          <a:xfrm>
            <a:off x="1004374" y="2240332"/>
            <a:ext cx="798602" cy="798600"/>
          </a:xfrm>
          <a:prstGeom prst="ellipse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4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7" name="Oval 50"/>
          <p:cNvSpPr>
            <a:spLocks noChangeAspect="1"/>
          </p:cNvSpPr>
          <p:nvPr/>
        </p:nvSpPr>
        <p:spPr>
          <a:xfrm>
            <a:off x="2561851" y="4715978"/>
            <a:ext cx="798602" cy="798600"/>
          </a:xfrm>
          <a:prstGeom prst="ellipse">
            <a:avLst/>
          </a:prstGeom>
          <a:solidFill>
            <a:schemeClr val="accent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4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8" name="Oval 53"/>
          <p:cNvSpPr>
            <a:spLocks noChangeAspect="1"/>
          </p:cNvSpPr>
          <p:nvPr/>
        </p:nvSpPr>
        <p:spPr>
          <a:xfrm>
            <a:off x="4112955" y="2240332"/>
            <a:ext cx="798602" cy="798600"/>
          </a:xfrm>
          <a:prstGeom prst="ellipse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AU" sz="14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9" name="Oval 55"/>
          <p:cNvSpPr>
            <a:spLocks noChangeAspect="1"/>
          </p:cNvSpPr>
          <p:nvPr/>
        </p:nvSpPr>
        <p:spPr>
          <a:xfrm>
            <a:off x="7217175" y="2240332"/>
            <a:ext cx="798602" cy="798600"/>
          </a:xfrm>
          <a:prstGeom prst="ellipse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AU" sz="14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0" name="Oval 57"/>
          <p:cNvSpPr>
            <a:spLocks noChangeAspect="1"/>
          </p:cNvSpPr>
          <p:nvPr/>
        </p:nvSpPr>
        <p:spPr>
          <a:xfrm>
            <a:off x="5669101" y="4715978"/>
            <a:ext cx="798602" cy="798600"/>
          </a:xfrm>
          <a:prstGeom prst="ellipse">
            <a:avLst/>
          </a:prstGeom>
          <a:solidFill>
            <a:schemeClr val="accent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4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1" name="Oval 59"/>
          <p:cNvSpPr>
            <a:spLocks noChangeAspect="1"/>
          </p:cNvSpPr>
          <p:nvPr/>
        </p:nvSpPr>
        <p:spPr>
          <a:xfrm>
            <a:off x="8771702" y="4715978"/>
            <a:ext cx="798602" cy="798600"/>
          </a:xfrm>
          <a:prstGeom prst="ellipse">
            <a:avLst/>
          </a:prstGeom>
          <a:solidFill>
            <a:schemeClr val="accent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4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2" name="Freeform 5"/>
          <p:cNvSpPr>
            <a:spLocks noEditPoints="1"/>
          </p:cNvSpPr>
          <p:nvPr/>
        </p:nvSpPr>
        <p:spPr bwMode="auto">
          <a:xfrm>
            <a:off x="7478124" y="2469785"/>
            <a:ext cx="276704" cy="339694"/>
          </a:xfrm>
          <a:custGeom>
            <a:avLst/>
            <a:gdLst>
              <a:gd name="T0" fmla="*/ 88 w 104"/>
              <a:gd name="T1" fmla="*/ 80 h 128"/>
              <a:gd name="T2" fmla="*/ 100 w 104"/>
              <a:gd name="T3" fmla="*/ 48 h 128"/>
              <a:gd name="T4" fmla="*/ 52 w 104"/>
              <a:gd name="T5" fmla="*/ 0 h 128"/>
              <a:gd name="T6" fmla="*/ 4 w 104"/>
              <a:gd name="T7" fmla="*/ 48 h 128"/>
              <a:gd name="T8" fmla="*/ 16 w 104"/>
              <a:gd name="T9" fmla="*/ 80 h 128"/>
              <a:gd name="T10" fmla="*/ 0 w 104"/>
              <a:gd name="T11" fmla="*/ 108 h 128"/>
              <a:gd name="T12" fmla="*/ 21 w 104"/>
              <a:gd name="T13" fmla="*/ 111 h 128"/>
              <a:gd name="T14" fmla="*/ 34 w 104"/>
              <a:gd name="T15" fmla="*/ 128 h 128"/>
              <a:gd name="T16" fmla="*/ 52 w 104"/>
              <a:gd name="T17" fmla="*/ 97 h 128"/>
              <a:gd name="T18" fmla="*/ 70 w 104"/>
              <a:gd name="T19" fmla="*/ 128 h 128"/>
              <a:gd name="T20" fmla="*/ 83 w 104"/>
              <a:gd name="T21" fmla="*/ 111 h 128"/>
              <a:gd name="T22" fmla="*/ 104 w 104"/>
              <a:gd name="T23" fmla="*/ 108 h 128"/>
              <a:gd name="T24" fmla="*/ 88 w 104"/>
              <a:gd name="T25" fmla="*/ 80 h 128"/>
              <a:gd name="T26" fmla="*/ 32 w 104"/>
              <a:gd name="T27" fmla="*/ 116 h 128"/>
              <a:gd name="T28" fmla="*/ 26 w 104"/>
              <a:gd name="T29" fmla="*/ 103 h 128"/>
              <a:gd name="T30" fmla="*/ 12 w 104"/>
              <a:gd name="T31" fmla="*/ 104 h 128"/>
              <a:gd name="T32" fmla="*/ 22 w 104"/>
              <a:gd name="T33" fmla="*/ 85 h 128"/>
              <a:gd name="T34" fmla="*/ 44 w 104"/>
              <a:gd name="T35" fmla="*/ 95 h 128"/>
              <a:gd name="T36" fmla="*/ 32 w 104"/>
              <a:gd name="T37" fmla="*/ 116 h 128"/>
              <a:gd name="T38" fmla="*/ 12 w 104"/>
              <a:gd name="T39" fmla="*/ 48 h 128"/>
              <a:gd name="T40" fmla="*/ 52 w 104"/>
              <a:gd name="T41" fmla="*/ 8 h 128"/>
              <a:gd name="T42" fmla="*/ 92 w 104"/>
              <a:gd name="T43" fmla="*/ 48 h 128"/>
              <a:gd name="T44" fmla="*/ 52 w 104"/>
              <a:gd name="T45" fmla="*/ 88 h 128"/>
              <a:gd name="T46" fmla="*/ 12 w 104"/>
              <a:gd name="T47" fmla="*/ 48 h 128"/>
              <a:gd name="T48" fmla="*/ 78 w 104"/>
              <a:gd name="T49" fmla="*/ 103 h 128"/>
              <a:gd name="T50" fmla="*/ 72 w 104"/>
              <a:gd name="T51" fmla="*/ 116 h 128"/>
              <a:gd name="T52" fmla="*/ 60 w 104"/>
              <a:gd name="T53" fmla="*/ 95 h 128"/>
              <a:gd name="T54" fmla="*/ 82 w 104"/>
              <a:gd name="T55" fmla="*/ 85 h 128"/>
              <a:gd name="T56" fmla="*/ 92 w 104"/>
              <a:gd name="T57" fmla="*/ 104 h 128"/>
              <a:gd name="T58" fmla="*/ 78 w 104"/>
              <a:gd name="T59" fmla="*/ 103 h 128"/>
              <a:gd name="T60" fmla="*/ 52 w 104"/>
              <a:gd name="T61" fmla="*/ 20 h 128"/>
              <a:gd name="T62" fmla="*/ 24 w 104"/>
              <a:gd name="T63" fmla="*/ 48 h 128"/>
              <a:gd name="T64" fmla="*/ 52 w 104"/>
              <a:gd name="T65" fmla="*/ 76 h 128"/>
              <a:gd name="T66" fmla="*/ 80 w 104"/>
              <a:gd name="T67" fmla="*/ 48 h 128"/>
              <a:gd name="T68" fmla="*/ 52 w 104"/>
              <a:gd name="T69" fmla="*/ 20 h 128"/>
              <a:gd name="T70" fmla="*/ 52 w 104"/>
              <a:gd name="T71" fmla="*/ 68 h 128"/>
              <a:gd name="T72" fmla="*/ 32 w 104"/>
              <a:gd name="T73" fmla="*/ 48 h 128"/>
              <a:gd name="T74" fmla="*/ 52 w 104"/>
              <a:gd name="T75" fmla="*/ 28 h 128"/>
              <a:gd name="T76" fmla="*/ 72 w 104"/>
              <a:gd name="T77" fmla="*/ 48 h 128"/>
              <a:gd name="T78" fmla="*/ 52 w 104"/>
              <a:gd name="T79" fmla="*/ 6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4" h="128">
                <a:moveTo>
                  <a:pt x="88" y="80"/>
                </a:moveTo>
                <a:cubicBezTo>
                  <a:pt x="95" y="71"/>
                  <a:pt x="100" y="60"/>
                  <a:pt x="100" y="48"/>
                </a:cubicBezTo>
                <a:cubicBezTo>
                  <a:pt x="100" y="21"/>
                  <a:pt x="79" y="0"/>
                  <a:pt x="52" y="0"/>
                </a:cubicBezTo>
                <a:cubicBezTo>
                  <a:pt x="25" y="0"/>
                  <a:pt x="4" y="21"/>
                  <a:pt x="4" y="48"/>
                </a:cubicBezTo>
                <a:cubicBezTo>
                  <a:pt x="4" y="60"/>
                  <a:pt x="9" y="71"/>
                  <a:pt x="16" y="80"/>
                </a:cubicBezTo>
                <a:cubicBezTo>
                  <a:pt x="9" y="93"/>
                  <a:pt x="0" y="108"/>
                  <a:pt x="0" y="108"/>
                </a:cubicBezTo>
                <a:cubicBezTo>
                  <a:pt x="21" y="111"/>
                  <a:pt x="21" y="111"/>
                  <a:pt x="21" y="111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44" y="111"/>
                  <a:pt x="52" y="97"/>
                </a:cubicBezTo>
                <a:cubicBezTo>
                  <a:pt x="60" y="111"/>
                  <a:pt x="70" y="128"/>
                  <a:pt x="70" y="128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104" y="108"/>
                  <a:pt x="104" y="108"/>
                  <a:pt x="104" y="108"/>
                </a:cubicBezTo>
                <a:cubicBezTo>
                  <a:pt x="104" y="108"/>
                  <a:pt x="95" y="93"/>
                  <a:pt x="88" y="80"/>
                </a:cubicBezTo>
                <a:close/>
                <a:moveTo>
                  <a:pt x="32" y="116"/>
                </a:moveTo>
                <a:cubicBezTo>
                  <a:pt x="26" y="103"/>
                  <a:pt x="26" y="103"/>
                  <a:pt x="26" y="103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104"/>
                  <a:pt x="17" y="95"/>
                  <a:pt x="22" y="85"/>
                </a:cubicBezTo>
                <a:cubicBezTo>
                  <a:pt x="28" y="90"/>
                  <a:pt x="35" y="94"/>
                  <a:pt x="44" y="95"/>
                </a:cubicBezTo>
                <a:cubicBezTo>
                  <a:pt x="38" y="105"/>
                  <a:pt x="32" y="116"/>
                  <a:pt x="32" y="116"/>
                </a:cubicBezTo>
                <a:close/>
                <a:moveTo>
                  <a:pt x="12" y="48"/>
                </a:moveTo>
                <a:cubicBezTo>
                  <a:pt x="12" y="26"/>
                  <a:pt x="30" y="8"/>
                  <a:pt x="52" y="8"/>
                </a:cubicBezTo>
                <a:cubicBezTo>
                  <a:pt x="74" y="8"/>
                  <a:pt x="92" y="26"/>
                  <a:pt x="92" y="48"/>
                </a:cubicBezTo>
                <a:cubicBezTo>
                  <a:pt x="92" y="70"/>
                  <a:pt x="74" y="88"/>
                  <a:pt x="52" y="88"/>
                </a:cubicBezTo>
                <a:cubicBezTo>
                  <a:pt x="30" y="88"/>
                  <a:pt x="12" y="70"/>
                  <a:pt x="12" y="48"/>
                </a:cubicBezTo>
                <a:close/>
                <a:moveTo>
                  <a:pt x="78" y="103"/>
                </a:moveTo>
                <a:cubicBezTo>
                  <a:pt x="72" y="116"/>
                  <a:pt x="72" y="116"/>
                  <a:pt x="72" y="116"/>
                </a:cubicBezTo>
                <a:cubicBezTo>
                  <a:pt x="72" y="116"/>
                  <a:pt x="66" y="105"/>
                  <a:pt x="60" y="95"/>
                </a:cubicBezTo>
                <a:cubicBezTo>
                  <a:pt x="69" y="94"/>
                  <a:pt x="76" y="90"/>
                  <a:pt x="82" y="85"/>
                </a:cubicBezTo>
                <a:cubicBezTo>
                  <a:pt x="87" y="95"/>
                  <a:pt x="92" y="104"/>
                  <a:pt x="92" y="104"/>
                </a:cubicBezTo>
                <a:lnTo>
                  <a:pt x="78" y="103"/>
                </a:lnTo>
                <a:close/>
                <a:moveTo>
                  <a:pt x="52" y="20"/>
                </a:moveTo>
                <a:cubicBezTo>
                  <a:pt x="37" y="20"/>
                  <a:pt x="24" y="33"/>
                  <a:pt x="24" y="48"/>
                </a:cubicBezTo>
                <a:cubicBezTo>
                  <a:pt x="24" y="63"/>
                  <a:pt x="37" y="76"/>
                  <a:pt x="52" y="76"/>
                </a:cubicBezTo>
                <a:cubicBezTo>
                  <a:pt x="67" y="76"/>
                  <a:pt x="80" y="63"/>
                  <a:pt x="80" y="48"/>
                </a:cubicBezTo>
                <a:cubicBezTo>
                  <a:pt x="80" y="33"/>
                  <a:pt x="67" y="20"/>
                  <a:pt x="52" y="20"/>
                </a:cubicBezTo>
                <a:close/>
                <a:moveTo>
                  <a:pt x="52" y="68"/>
                </a:moveTo>
                <a:cubicBezTo>
                  <a:pt x="41" y="68"/>
                  <a:pt x="32" y="59"/>
                  <a:pt x="32" y="48"/>
                </a:cubicBezTo>
                <a:cubicBezTo>
                  <a:pt x="32" y="37"/>
                  <a:pt x="41" y="28"/>
                  <a:pt x="52" y="28"/>
                </a:cubicBezTo>
                <a:cubicBezTo>
                  <a:pt x="63" y="28"/>
                  <a:pt x="72" y="37"/>
                  <a:pt x="72" y="48"/>
                </a:cubicBezTo>
                <a:cubicBezTo>
                  <a:pt x="72" y="59"/>
                  <a:pt x="63" y="68"/>
                  <a:pt x="52" y="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3" name="Freeform 6"/>
          <p:cNvSpPr>
            <a:spLocks noEditPoints="1"/>
          </p:cNvSpPr>
          <p:nvPr/>
        </p:nvSpPr>
        <p:spPr bwMode="auto">
          <a:xfrm>
            <a:off x="5918802" y="4945432"/>
            <a:ext cx="299200" cy="339693"/>
          </a:xfrm>
          <a:custGeom>
            <a:avLst/>
            <a:gdLst>
              <a:gd name="T0" fmla="*/ 60 w 112"/>
              <a:gd name="T1" fmla="*/ 61 h 128"/>
              <a:gd name="T2" fmla="*/ 60 w 112"/>
              <a:gd name="T3" fmla="*/ 40 h 128"/>
              <a:gd name="T4" fmla="*/ 56 w 112"/>
              <a:gd name="T5" fmla="*/ 36 h 128"/>
              <a:gd name="T6" fmla="*/ 52 w 112"/>
              <a:gd name="T7" fmla="*/ 40 h 128"/>
              <a:gd name="T8" fmla="*/ 52 w 112"/>
              <a:gd name="T9" fmla="*/ 61 h 128"/>
              <a:gd name="T10" fmla="*/ 44 w 112"/>
              <a:gd name="T11" fmla="*/ 72 h 128"/>
              <a:gd name="T12" fmla="*/ 56 w 112"/>
              <a:gd name="T13" fmla="*/ 84 h 128"/>
              <a:gd name="T14" fmla="*/ 68 w 112"/>
              <a:gd name="T15" fmla="*/ 72 h 128"/>
              <a:gd name="T16" fmla="*/ 60 w 112"/>
              <a:gd name="T17" fmla="*/ 61 h 128"/>
              <a:gd name="T18" fmla="*/ 60 w 112"/>
              <a:gd name="T19" fmla="*/ 16 h 128"/>
              <a:gd name="T20" fmla="*/ 60 w 112"/>
              <a:gd name="T21" fmla="*/ 8 h 128"/>
              <a:gd name="T22" fmla="*/ 72 w 112"/>
              <a:gd name="T23" fmla="*/ 8 h 128"/>
              <a:gd name="T24" fmla="*/ 76 w 112"/>
              <a:gd name="T25" fmla="*/ 4 h 128"/>
              <a:gd name="T26" fmla="*/ 72 w 112"/>
              <a:gd name="T27" fmla="*/ 0 h 128"/>
              <a:gd name="T28" fmla="*/ 40 w 112"/>
              <a:gd name="T29" fmla="*/ 0 h 128"/>
              <a:gd name="T30" fmla="*/ 36 w 112"/>
              <a:gd name="T31" fmla="*/ 4 h 128"/>
              <a:gd name="T32" fmla="*/ 40 w 112"/>
              <a:gd name="T33" fmla="*/ 8 h 128"/>
              <a:gd name="T34" fmla="*/ 52 w 112"/>
              <a:gd name="T35" fmla="*/ 8 h 128"/>
              <a:gd name="T36" fmla="*/ 52 w 112"/>
              <a:gd name="T37" fmla="*/ 16 h 128"/>
              <a:gd name="T38" fmla="*/ 0 w 112"/>
              <a:gd name="T39" fmla="*/ 72 h 128"/>
              <a:gd name="T40" fmla="*/ 56 w 112"/>
              <a:gd name="T41" fmla="*/ 128 h 128"/>
              <a:gd name="T42" fmla="*/ 112 w 112"/>
              <a:gd name="T43" fmla="*/ 72 h 128"/>
              <a:gd name="T44" fmla="*/ 60 w 112"/>
              <a:gd name="T45" fmla="*/ 16 h 128"/>
              <a:gd name="T46" fmla="*/ 56 w 112"/>
              <a:gd name="T47" fmla="*/ 120 h 128"/>
              <a:gd name="T48" fmla="*/ 8 w 112"/>
              <a:gd name="T49" fmla="*/ 72 h 128"/>
              <a:gd name="T50" fmla="*/ 56 w 112"/>
              <a:gd name="T51" fmla="*/ 24 h 128"/>
              <a:gd name="T52" fmla="*/ 104 w 112"/>
              <a:gd name="T53" fmla="*/ 72 h 128"/>
              <a:gd name="T54" fmla="*/ 56 w 112"/>
              <a:gd name="T55" fmla="*/ 12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12" h="128">
                <a:moveTo>
                  <a:pt x="60" y="61"/>
                </a:moveTo>
                <a:cubicBezTo>
                  <a:pt x="60" y="40"/>
                  <a:pt x="60" y="40"/>
                  <a:pt x="60" y="40"/>
                </a:cubicBezTo>
                <a:cubicBezTo>
                  <a:pt x="60" y="38"/>
                  <a:pt x="58" y="36"/>
                  <a:pt x="56" y="36"/>
                </a:cubicBezTo>
                <a:cubicBezTo>
                  <a:pt x="54" y="36"/>
                  <a:pt x="52" y="38"/>
                  <a:pt x="52" y="40"/>
                </a:cubicBezTo>
                <a:cubicBezTo>
                  <a:pt x="52" y="61"/>
                  <a:pt x="52" y="61"/>
                  <a:pt x="52" y="61"/>
                </a:cubicBezTo>
                <a:cubicBezTo>
                  <a:pt x="47" y="62"/>
                  <a:pt x="44" y="67"/>
                  <a:pt x="44" y="72"/>
                </a:cubicBezTo>
                <a:cubicBezTo>
                  <a:pt x="44" y="79"/>
                  <a:pt x="49" y="84"/>
                  <a:pt x="56" y="84"/>
                </a:cubicBezTo>
                <a:cubicBezTo>
                  <a:pt x="63" y="84"/>
                  <a:pt x="68" y="79"/>
                  <a:pt x="68" y="72"/>
                </a:cubicBezTo>
                <a:cubicBezTo>
                  <a:pt x="68" y="67"/>
                  <a:pt x="65" y="62"/>
                  <a:pt x="60" y="61"/>
                </a:cubicBezTo>
                <a:close/>
                <a:moveTo>
                  <a:pt x="60" y="16"/>
                </a:moveTo>
                <a:cubicBezTo>
                  <a:pt x="60" y="8"/>
                  <a:pt x="60" y="8"/>
                  <a:pt x="60" y="8"/>
                </a:cubicBezTo>
                <a:cubicBezTo>
                  <a:pt x="72" y="8"/>
                  <a:pt x="72" y="8"/>
                  <a:pt x="72" y="8"/>
                </a:cubicBezTo>
                <a:cubicBezTo>
                  <a:pt x="74" y="8"/>
                  <a:pt x="76" y="6"/>
                  <a:pt x="76" y="4"/>
                </a:cubicBezTo>
                <a:cubicBezTo>
                  <a:pt x="76" y="2"/>
                  <a:pt x="74" y="0"/>
                  <a:pt x="72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38" y="0"/>
                  <a:pt x="36" y="2"/>
                  <a:pt x="36" y="4"/>
                </a:cubicBezTo>
                <a:cubicBezTo>
                  <a:pt x="36" y="6"/>
                  <a:pt x="38" y="8"/>
                  <a:pt x="40" y="8"/>
                </a:cubicBezTo>
                <a:cubicBezTo>
                  <a:pt x="52" y="8"/>
                  <a:pt x="52" y="8"/>
                  <a:pt x="52" y="8"/>
                </a:cubicBezTo>
                <a:cubicBezTo>
                  <a:pt x="52" y="16"/>
                  <a:pt x="52" y="16"/>
                  <a:pt x="52" y="16"/>
                </a:cubicBezTo>
                <a:cubicBezTo>
                  <a:pt x="23" y="18"/>
                  <a:pt x="0" y="42"/>
                  <a:pt x="0" y="72"/>
                </a:cubicBezTo>
                <a:cubicBezTo>
                  <a:pt x="0" y="103"/>
                  <a:pt x="25" y="128"/>
                  <a:pt x="56" y="128"/>
                </a:cubicBezTo>
                <a:cubicBezTo>
                  <a:pt x="87" y="128"/>
                  <a:pt x="112" y="103"/>
                  <a:pt x="112" y="72"/>
                </a:cubicBezTo>
                <a:cubicBezTo>
                  <a:pt x="112" y="42"/>
                  <a:pt x="89" y="18"/>
                  <a:pt x="60" y="16"/>
                </a:cubicBezTo>
                <a:close/>
                <a:moveTo>
                  <a:pt x="56" y="120"/>
                </a:moveTo>
                <a:cubicBezTo>
                  <a:pt x="29" y="120"/>
                  <a:pt x="8" y="99"/>
                  <a:pt x="8" y="72"/>
                </a:cubicBezTo>
                <a:cubicBezTo>
                  <a:pt x="8" y="45"/>
                  <a:pt x="29" y="24"/>
                  <a:pt x="56" y="24"/>
                </a:cubicBezTo>
                <a:cubicBezTo>
                  <a:pt x="83" y="24"/>
                  <a:pt x="104" y="45"/>
                  <a:pt x="104" y="72"/>
                </a:cubicBezTo>
                <a:cubicBezTo>
                  <a:pt x="104" y="99"/>
                  <a:pt x="83" y="120"/>
                  <a:pt x="56" y="1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4" name="Freeform 7"/>
          <p:cNvSpPr>
            <a:spLocks noEditPoints="1"/>
          </p:cNvSpPr>
          <p:nvPr/>
        </p:nvSpPr>
        <p:spPr bwMode="auto">
          <a:xfrm>
            <a:off x="9000594" y="4944869"/>
            <a:ext cx="340818" cy="340818"/>
          </a:xfrm>
          <a:custGeom>
            <a:avLst/>
            <a:gdLst>
              <a:gd name="T0" fmla="*/ 104 w 128"/>
              <a:gd name="T1" fmla="*/ 16 h 128"/>
              <a:gd name="T2" fmla="*/ 104 w 128"/>
              <a:gd name="T3" fmla="*/ 8 h 128"/>
              <a:gd name="T4" fmla="*/ 96 w 128"/>
              <a:gd name="T5" fmla="*/ 0 h 128"/>
              <a:gd name="T6" fmla="*/ 32 w 128"/>
              <a:gd name="T7" fmla="*/ 0 h 128"/>
              <a:gd name="T8" fmla="*/ 24 w 128"/>
              <a:gd name="T9" fmla="*/ 8 h 128"/>
              <a:gd name="T10" fmla="*/ 24 w 128"/>
              <a:gd name="T11" fmla="*/ 16 h 128"/>
              <a:gd name="T12" fmla="*/ 0 w 128"/>
              <a:gd name="T13" fmla="*/ 42 h 128"/>
              <a:gd name="T14" fmla="*/ 24 w 128"/>
              <a:gd name="T15" fmla="*/ 68 h 128"/>
              <a:gd name="T16" fmla="*/ 25 w 128"/>
              <a:gd name="T17" fmla="*/ 68 h 128"/>
              <a:gd name="T18" fmla="*/ 60 w 128"/>
              <a:gd name="T19" fmla="*/ 100 h 128"/>
              <a:gd name="T20" fmla="*/ 60 w 128"/>
              <a:gd name="T21" fmla="*/ 120 h 128"/>
              <a:gd name="T22" fmla="*/ 44 w 128"/>
              <a:gd name="T23" fmla="*/ 120 h 128"/>
              <a:gd name="T24" fmla="*/ 40 w 128"/>
              <a:gd name="T25" fmla="*/ 124 h 128"/>
              <a:gd name="T26" fmla="*/ 44 w 128"/>
              <a:gd name="T27" fmla="*/ 128 h 128"/>
              <a:gd name="T28" fmla="*/ 84 w 128"/>
              <a:gd name="T29" fmla="*/ 128 h 128"/>
              <a:gd name="T30" fmla="*/ 88 w 128"/>
              <a:gd name="T31" fmla="*/ 124 h 128"/>
              <a:gd name="T32" fmla="*/ 84 w 128"/>
              <a:gd name="T33" fmla="*/ 120 h 128"/>
              <a:gd name="T34" fmla="*/ 68 w 128"/>
              <a:gd name="T35" fmla="*/ 120 h 128"/>
              <a:gd name="T36" fmla="*/ 68 w 128"/>
              <a:gd name="T37" fmla="*/ 100 h 128"/>
              <a:gd name="T38" fmla="*/ 103 w 128"/>
              <a:gd name="T39" fmla="*/ 68 h 128"/>
              <a:gd name="T40" fmla="*/ 104 w 128"/>
              <a:gd name="T41" fmla="*/ 68 h 128"/>
              <a:gd name="T42" fmla="*/ 128 w 128"/>
              <a:gd name="T43" fmla="*/ 42 h 128"/>
              <a:gd name="T44" fmla="*/ 104 w 128"/>
              <a:gd name="T45" fmla="*/ 16 h 128"/>
              <a:gd name="T46" fmla="*/ 24 w 128"/>
              <a:gd name="T47" fmla="*/ 60 h 128"/>
              <a:gd name="T48" fmla="*/ 8 w 128"/>
              <a:gd name="T49" fmla="*/ 42 h 128"/>
              <a:gd name="T50" fmla="*/ 24 w 128"/>
              <a:gd name="T51" fmla="*/ 24 h 128"/>
              <a:gd name="T52" fmla="*/ 24 w 128"/>
              <a:gd name="T53" fmla="*/ 60 h 128"/>
              <a:gd name="T54" fmla="*/ 96 w 128"/>
              <a:gd name="T55" fmla="*/ 59 h 128"/>
              <a:gd name="T56" fmla="*/ 64 w 128"/>
              <a:gd name="T57" fmla="*/ 92 h 128"/>
              <a:gd name="T58" fmla="*/ 32 w 128"/>
              <a:gd name="T59" fmla="*/ 59 h 128"/>
              <a:gd name="T60" fmla="*/ 32 w 128"/>
              <a:gd name="T61" fmla="*/ 16 h 128"/>
              <a:gd name="T62" fmla="*/ 40 w 128"/>
              <a:gd name="T63" fmla="*/ 8 h 128"/>
              <a:gd name="T64" fmla="*/ 88 w 128"/>
              <a:gd name="T65" fmla="*/ 8 h 128"/>
              <a:gd name="T66" fmla="*/ 96 w 128"/>
              <a:gd name="T67" fmla="*/ 16 h 128"/>
              <a:gd name="T68" fmla="*/ 96 w 128"/>
              <a:gd name="T69" fmla="*/ 59 h 128"/>
              <a:gd name="T70" fmla="*/ 104 w 128"/>
              <a:gd name="T71" fmla="*/ 60 h 128"/>
              <a:gd name="T72" fmla="*/ 104 w 128"/>
              <a:gd name="T73" fmla="*/ 24 h 128"/>
              <a:gd name="T74" fmla="*/ 120 w 128"/>
              <a:gd name="T75" fmla="*/ 42 h 128"/>
              <a:gd name="T76" fmla="*/ 104 w 128"/>
              <a:gd name="T77" fmla="*/ 6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8" h="128">
                <a:moveTo>
                  <a:pt x="104" y="16"/>
                </a:moveTo>
                <a:cubicBezTo>
                  <a:pt x="104" y="8"/>
                  <a:pt x="104" y="8"/>
                  <a:pt x="104" y="8"/>
                </a:cubicBezTo>
                <a:cubicBezTo>
                  <a:pt x="104" y="4"/>
                  <a:pt x="100" y="0"/>
                  <a:pt x="96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28" y="0"/>
                  <a:pt x="24" y="4"/>
                  <a:pt x="24" y="8"/>
                </a:cubicBezTo>
                <a:cubicBezTo>
                  <a:pt x="24" y="16"/>
                  <a:pt x="24" y="16"/>
                  <a:pt x="24" y="16"/>
                </a:cubicBezTo>
                <a:cubicBezTo>
                  <a:pt x="11" y="16"/>
                  <a:pt x="0" y="28"/>
                  <a:pt x="0" y="42"/>
                </a:cubicBezTo>
                <a:cubicBezTo>
                  <a:pt x="0" y="56"/>
                  <a:pt x="11" y="68"/>
                  <a:pt x="24" y="68"/>
                </a:cubicBezTo>
                <a:cubicBezTo>
                  <a:pt x="24" y="68"/>
                  <a:pt x="25" y="68"/>
                  <a:pt x="25" y="68"/>
                </a:cubicBezTo>
                <a:cubicBezTo>
                  <a:pt x="28" y="85"/>
                  <a:pt x="42" y="98"/>
                  <a:pt x="60" y="100"/>
                </a:cubicBezTo>
                <a:cubicBezTo>
                  <a:pt x="60" y="120"/>
                  <a:pt x="60" y="120"/>
                  <a:pt x="60" y="120"/>
                </a:cubicBezTo>
                <a:cubicBezTo>
                  <a:pt x="44" y="120"/>
                  <a:pt x="44" y="120"/>
                  <a:pt x="44" y="120"/>
                </a:cubicBezTo>
                <a:cubicBezTo>
                  <a:pt x="42" y="120"/>
                  <a:pt x="40" y="122"/>
                  <a:pt x="40" y="124"/>
                </a:cubicBezTo>
                <a:cubicBezTo>
                  <a:pt x="40" y="126"/>
                  <a:pt x="42" y="128"/>
                  <a:pt x="44" y="128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86" y="128"/>
                  <a:pt x="88" y="126"/>
                  <a:pt x="88" y="124"/>
                </a:cubicBezTo>
                <a:cubicBezTo>
                  <a:pt x="88" y="122"/>
                  <a:pt x="86" y="120"/>
                  <a:pt x="84" y="120"/>
                </a:cubicBezTo>
                <a:cubicBezTo>
                  <a:pt x="68" y="120"/>
                  <a:pt x="68" y="120"/>
                  <a:pt x="68" y="120"/>
                </a:cubicBezTo>
                <a:cubicBezTo>
                  <a:pt x="68" y="100"/>
                  <a:pt x="68" y="100"/>
                  <a:pt x="68" y="100"/>
                </a:cubicBezTo>
                <a:cubicBezTo>
                  <a:pt x="86" y="98"/>
                  <a:pt x="100" y="85"/>
                  <a:pt x="103" y="68"/>
                </a:cubicBezTo>
                <a:cubicBezTo>
                  <a:pt x="103" y="68"/>
                  <a:pt x="104" y="68"/>
                  <a:pt x="104" y="68"/>
                </a:cubicBezTo>
                <a:cubicBezTo>
                  <a:pt x="117" y="68"/>
                  <a:pt x="128" y="56"/>
                  <a:pt x="128" y="42"/>
                </a:cubicBezTo>
                <a:cubicBezTo>
                  <a:pt x="128" y="28"/>
                  <a:pt x="117" y="16"/>
                  <a:pt x="104" y="16"/>
                </a:cubicBezTo>
                <a:close/>
                <a:moveTo>
                  <a:pt x="24" y="60"/>
                </a:moveTo>
                <a:cubicBezTo>
                  <a:pt x="15" y="60"/>
                  <a:pt x="8" y="52"/>
                  <a:pt x="8" y="42"/>
                </a:cubicBezTo>
                <a:cubicBezTo>
                  <a:pt x="8" y="32"/>
                  <a:pt x="15" y="24"/>
                  <a:pt x="24" y="24"/>
                </a:cubicBezTo>
                <a:lnTo>
                  <a:pt x="24" y="60"/>
                </a:lnTo>
                <a:close/>
                <a:moveTo>
                  <a:pt x="96" y="59"/>
                </a:moveTo>
                <a:cubicBezTo>
                  <a:pt x="96" y="77"/>
                  <a:pt x="82" y="92"/>
                  <a:pt x="64" y="92"/>
                </a:cubicBezTo>
                <a:cubicBezTo>
                  <a:pt x="46" y="92"/>
                  <a:pt x="32" y="77"/>
                  <a:pt x="32" y="59"/>
                </a:cubicBezTo>
                <a:cubicBezTo>
                  <a:pt x="32" y="16"/>
                  <a:pt x="32" y="16"/>
                  <a:pt x="32" y="16"/>
                </a:cubicBezTo>
                <a:cubicBezTo>
                  <a:pt x="32" y="12"/>
                  <a:pt x="36" y="8"/>
                  <a:pt x="40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2" y="8"/>
                  <a:pt x="96" y="12"/>
                  <a:pt x="96" y="16"/>
                </a:cubicBezTo>
                <a:lnTo>
                  <a:pt x="96" y="59"/>
                </a:lnTo>
                <a:close/>
                <a:moveTo>
                  <a:pt x="104" y="60"/>
                </a:moveTo>
                <a:cubicBezTo>
                  <a:pt x="104" y="24"/>
                  <a:pt x="104" y="24"/>
                  <a:pt x="104" y="24"/>
                </a:cubicBezTo>
                <a:cubicBezTo>
                  <a:pt x="113" y="24"/>
                  <a:pt x="120" y="32"/>
                  <a:pt x="120" y="42"/>
                </a:cubicBezTo>
                <a:cubicBezTo>
                  <a:pt x="120" y="52"/>
                  <a:pt x="113" y="60"/>
                  <a:pt x="104" y="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5" name="Freeform 9"/>
          <p:cNvSpPr>
            <a:spLocks noEditPoints="1"/>
          </p:cNvSpPr>
          <p:nvPr/>
        </p:nvSpPr>
        <p:spPr bwMode="auto">
          <a:xfrm>
            <a:off x="2790743" y="4955555"/>
            <a:ext cx="340818" cy="319446"/>
          </a:xfrm>
          <a:custGeom>
            <a:avLst/>
            <a:gdLst>
              <a:gd name="T0" fmla="*/ 100 w 128"/>
              <a:gd name="T1" fmla="*/ 40 h 120"/>
              <a:gd name="T2" fmla="*/ 28 w 128"/>
              <a:gd name="T3" fmla="*/ 40 h 120"/>
              <a:gd name="T4" fmla="*/ 24 w 128"/>
              <a:gd name="T5" fmla="*/ 44 h 120"/>
              <a:gd name="T6" fmla="*/ 28 w 128"/>
              <a:gd name="T7" fmla="*/ 48 h 120"/>
              <a:gd name="T8" fmla="*/ 100 w 128"/>
              <a:gd name="T9" fmla="*/ 48 h 120"/>
              <a:gd name="T10" fmla="*/ 104 w 128"/>
              <a:gd name="T11" fmla="*/ 44 h 120"/>
              <a:gd name="T12" fmla="*/ 100 w 128"/>
              <a:gd name="T13" fmla="*/ 40 h 120"/>
              <a:gd name="T14" fmla="*/ 72 w 128"/>
              <a:gd name="T15" fmla="*/ 56 h 120"/>
              <a:gd name="T16" fmla="*/ 28 w 128"/>
              <a:gd name="T17" fmla="*/ 56 h 120"/>
              <a:gd name="T18" fmla="*/ 24 w 128"/>
              <a:gd name="T19" fmla="*/ 60 h 120"/>
              <a:gd name="T20" fmla="*/ 28 w 128"/>
              <a:gd name="T21" fmla="*/ 64 h 120"/>
              <a:gd name="T22" fmla="*/ 72 w 128"/>
              <a:gd name="T23" fmla="*/ 64 h 120"/>
              <a:gd name="T24" fmla="*/ 76 w 128"/>
              <a:gd name="T25" fmla="*/ 60 h 120"/>
              <a:gd name="T26" fmla="*/ 72 w 128"/>
              <a:gd name="T27" fmla="*/ 56 h 120"/>
              <a:gd name="T28" fmla="*/ 100 w 128"/>
              <a:gd name="T29" fmla="*/ 24 h 120"/>
              <a:gd name="T30" fmla="*/ 28 w 128"/>
              <a:gd name="T31" fmla="*/ 24 h 120"/>
              <a:gd name="T32" fmla="*/ 24 w 128"/>
              <a:gd name="T33" fmla="*/ 28 h 120"/>
              <a:gd name="T34" fmla="*/ 28 w 128"/>
              <a:gd name="T35" fmla="*/ 32 h 120"/>
              <a:gd name="T36" fmla="*/ 100 w 128"/>
              <a:gd name="T37" fmla="*/ 32 h 120"/>
              <a:gd name="T38" fmla="*/ 104 w 128"/>
              <a:gd name="T39" fmla="*/ 28 h 120"/>
              <a:gd name="T40" fmla="*/ 100 w 128"/>
              <a:gd name="T41" fmla="*/ 24 h 120"/>
              <a:gd name="T42" fmla="*/ 116 w 128"/>
              <a:gd name="T43" fmla="*/ 0 h 120"/>
              <a:gd name="T44" fmla="*/ 12 w 128"/>
              <a:gd name="T45" fmla="*/ 0 h 120"/>
              <a:gd name="T46" fmla="*/ 0 w 128"/>
              <a:gd name="T47" fmla="*/ 12 h 120"/>
              <a:gd name="T48" fmla="*/ 0 w 128"/>
              <a:gd name="T49" fmla="*/ 80 h 120"/>
              <a:gd name="T50" fmla="*/ 12 w 128"/>
              <a:gd name="T51" fmla="*/ 92 h 120"/>
              <a:gd name="T52" fmla="*/ 28 w 128"/>
              <a:gd name="T53" fmla="*/ 92 h 120"/>
              <a:gd name="T54" fmla="*/ 28 w 128"/>
              <a:gd name="T55" fmla="*/ 109 h 120"/>
              <a:gd name="T56" fmla="*/ 44 w 128"/>
              <a:gd name="T57" fmla="*/ 114 h 120"/>
              <a:gd name="T58" fmla="*/ 68 w 128"/>
              <a:gd name="T59" fmla="*/ 92 h 120"/>
              <a:gd name="T60" fmla="*/ 116 w 128"/>
              <a:gd name="T61" fmla="*/ 92 h 120"/>
              <a:gd name="T62" fmla="*/ 128 w 128"/>
              <a:gd name="T63" fmla="*/ 80 h 120"/>
              <a:gd name="T64" fmla="*/ 128 w 128"/>
              <a:gd name="T65" fmla="*/ 12 h 120"/>
              <a:gd name="T66" fmla="*/ 116 w 128"/>
              <a:gd name="T67" fmla="*/ 0 h 120"/>
              <a:gd name="T68" fmla="*/ 120 w 128"/>
              <a:gd name="T69" fmla="*/ 76 h 120"/>
              <a:gd name="T70" fmla="*/ 112 w 128"/>
              <a:gd name="T71" fmla="*/ 84 h 120"/>
              <a:gd name="T72" fmla="*/ 66 w 128"/>
              <a:gd name="T73" fmla="*/ 84 h 120"/>
              <a:gd name="T74" fmla="*/ 39 w 128"/>
              <a:gd name="T75" fmla="*/ 108 h 120"/>
              <a:gd name="T76" fmla="*/ 36 w 128"/>
              <a:gd name="T77" fmla="*/ 92 h 120"/>
              <a:gd name="T78" fmla="*/ 36 w 128"/>
              <a:gd name="T79" fmla="*/ 92 h 120"/>
              <a:gd name="T80" fmla="*/ 36 w 128"/>
              <a:gd name="T81" fmla="*/ 84 h 120"/>
              <a:gd name="T82" fmla="*/ 16 w 128"/>
              <a:gd name="T83" fmla="*/ 84 h 120"/>
              <a:gd name="T84" fmla="*/ 8 w 128"/>
              <a:gd name="T85" fmla="*/ 76 h 120"/>
              <a:gd name="T86" fmla="*/ 8 w 128"/>
              <a:gd name="T87" fmla="*/ 16 h 120"/>
              <a:gd name="T88" fmla="*/ 16 w 128"/>
              <a:gd name="T89" fmla="*/ 8 h 120"/>
              <a:gd name="T90" fmla="*/ 112 w 128"/>
              <a:gd name="T91" fmla="*/ 8 h 120"/>
              <a:gd name="T92" fmla="*/ 120 w 128"/>
              <a:gd name="T93" fmla="*/ 16 h 120"/>
              <a:gd name="T94" fmla="*/ 120 w 128"/>
              <a:gd name="T95" fmla="*/ 76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8" h="120">
                <a:moveTo>
                  <a:pt x="100" y="40"/>
                </a:moveTo>
                <a:cubicBezTo>
                  <a:pt x="28" y="40"/>
                  <a:pt x="28" y="40"/>
                  <a:pt x="28" y="40"/>
                </a:cubicBezTo>
                <a:cubicBezTo>
                  <a:pt x="26" y="40"/>
                  <a:pt x="24" y="42"/>
                  <a:pt x="24" y="44"/>
                </a:cubicBezTo>
                <a:cubicBezTo>
                  <a:pt x="24" y="46"/>
                  <a:pt x="26" y="48"/>
                  <a:pt x="28" y="48"/>
                </a:cubicBezTo>
                <a:cubicBezTo>
                  <a:pt x="100" y="48"/>
                  <a:pt x="100" y="48"/>
                  <a:pt x="100" y="48"/>
                </a:cubicBezTo>
                <a:cubicBezTo>
                  <a:pt x="102" y="48"/>
                  <a:pt x="104" y="46"/>
                  <a:pt x="104" y="44"/>
                </a:cubicBezTo>
                <a:cubicBezTo>
                  <a:pt x="104" y="42"/>
                  <a:pt x="102" y="40"/>
                  <a:pt x="100" y="40"/>
                </a:cubicBezTo>
                <a:close/>
                <a:moveTo>
                  <a:pt x="72" y="56"/>
                </a:moveTo>
                <a:cubicBezTo>
                  <a:pt x="28" y="56"/>
                  <a:pt x="28" y="56"/>
                  <a:pt x="28" y="56"/>
                </a:cubicBezTo>
                <a:cubicBezTo>
                  <a:pt x="26" y="56"/>
                  <a:pt x="24" y="58"/>
                  <a:pt x="24" y="60"/>
                </a:cubicBezTo>
                <a:cubicBezTo>
                  <a:pt x="24" y="62"/>
                  <a:pt x="26" y="64"/>
                  <a:pt x="28" y="64"/>
                </a:cubicBezTo>
                <a:cubicBezTo>
                  <a:pt x="72" y="64"/>
                  <a:pt x="72" y="64"/>
                  <a:pt x="72" y="64"/>
                </a:cubicBezTo>
                <a:cubicBezTo>
                  <a:pt x="74" y="64"/>
                  <a:pt x="76" y="62"/>
                  <a:pt x="76" y="60"/>
                </a:cubicBezTo>
                <a:cubicBezTo>
                  <a:pt x="76" y="58"/>
                  <a:pt x="74" y="56"/>
                  <a:pt x="72" y="56"/>
                </a:cubicBezTo>
                <a:close/>
                <a:moveTo>
                  <a:pt x="100" y="24"/>
                </a:moveTo>
                <a:cubicBezTo>
                  <a:pt x="28" y="24"/>
                  <a:pt x="28" y="24"/>
                  <a:pt x="28" y="24"/>
                </a:cubicBezTo>
                <a:cubicBezTo>
                  <a:pt x="26" y="24"/>
                  <a:pt x="24" y="26"/>
                  <a:pt x="24" y="28"/>
                </a:cubicBezTo>
                <a:cubicBezTo>
                  <a:pt x="24" y="30"/>
                  <a:pt x="26" y="32"/>
                  <a:pt x="28" y="32"/>
                </a:cubicBezTo>
                <a:cubicBezTo>
                  <a:pt x="100" y="32"/>
                  <a:pt x="100" y="32"/>
                  <a:pt x="100" y="32"/>
                </a:cubicBezTo>
                <a:cubicBezTo>
                  <a:pt x="102" y="32"/>
                  <a:pt x="104" y="30"/>
                  <a:pt x="104" y="28"/>
                </a:cubicBezTo>
                <a:cubicBezTo>
                  <a:pt x="104" y="26"/>
                  <a:pt x="102" y="24"/>
                  <a:pt x="100" y="24"/>
                </a:cubicBezTo>
                <a:close/>
                <a:moveTo>
                  <a:pt x="116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7"/>
                  <a:pt x="5" y="92"/>
                  <a:pt x="12" y="92"/>
                </a:cubicBezTo>
                <a:cubicBezTo>
                  <a:pt x="28" y="92"/>
                  <a:pt x="28" y="92"/>
                  <a:pt x="28" y="92"/>
                </a:cubicBezTo>
                <a:cubicBezTo>
                  <a:pt x="28" y="109"/>
                  <a:pt x="28" y="109"/>
                  <a:pt x="28" y="109"/>
                </a:cubicBezTo>
                <a:cubicBezTo>
                  <a:pt x="29" y="114"/>
                  <a:pt x="35" y="120"/>
                  <a:pt x="44" y="114"/>
                </a:cubicBezTo>
                <a:cubicBezTo>
                  <a:pt x="68" y="92"/>
                  <a:pt x="68" y="92"/>
                  <a:pt x="68" y="92"/>
                </a:cubicBezTo>
                <a:cubicBezTo>
                  <a:pt x="116" y="92"/>
                  <a:pt x="116" y="92"/>
                  <a:pt x="116" y="92"/>
                </a:cubicBezTo>
                <a:cubicBezTo>
                  <a:pt x="123" y="92"/>
                  <a:pt x="128" y="87"/>
                  <a:pt x="128" y="80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8" y="5"/>
                  <a:pt x="123" y="0"/>
                  <a:pt x="116" y="0"/>
                </a:cubicBezTo>
                <a:close/>
                <a:moveTo>
                  <a:pt x="120" y="76"/>
                </a:moveTo>
                <a:cubicBezTo>
                  <a:pt x="120" y="80"/>
                  <a:pt x="116" y="84"/>
                  <a:pt x="112" y="84"/>
                </a:cubicBezTo>
                <a:cubicBezTo>
                  <a:pt x="66" y="84"/>
                  <a:pt x="66" y="84"/>
                  <a:pt x="66" y="84"/>
                </a:cubicBezTo>
                <a:cubicBezTo>
                  <a:pt x="39" y="108"/>
                  <a:pt x="39" y="108"/>
                  <a:pt x="39" y="108"/>
                </a:cubicBezTo>
                <a:cubicBezTo>
                  <a:pt x="35" y="113"/>
                  <a:pt x="36" y="99"/>
                  <a:pt x="36" y="92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84"/>
                  <a:pt x="36" y="84"/>
                  <a:pt x="36" y="84"/>
                </a:cubicBezTo>
                <a:cubicBezTo>
                  <a:pt x="16" y="84"/>
                  <a:pt x="16" y="84"/>
                  <a:pt x="16" y="84"/>
                </a:cubicBezTo>
                <a:cubicBezTo>
                  <a:pt x="12" y="84"/>
                  <a:pt x="8" y="80"/>
                  <a:pt x="8" y="7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6" y="8"/>
                  <a:pt x="120" y="12"/>
                  <a:pt x="120" y="16"/>
                </a:cubicBezTo>
                <a:lnTo>
                  <a:pt x="120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6" name="Freeform 10"/>
          <p:cNvSpPr>
            <a:spLocks noEditPoints="1"/>
          </p:cNvSpPr>
          <p:nvPr/>
        </p:nvSpPr>
        <p:spPr bwMode="auto">
          <a:xfrm>
            <a:off x="1265323" y="2469223"/>
            <a:ext cx="276704" cy="340819"/>
          </a:xfrm>
          <a:custGeom>
            <a:avLst/>
            <a:gdLst>
              <a:gd name="T0" fmla="*/ 52 w 104"/>
              <a:gd name="T1" fmla="*/ 72 h 128"/>
              <a:gd name="T2" fmla="*/ 36 w 104"/>
              <a:gd name="T3" fmla="*/ 88 h 128"/>
              <a:gd name="T4" fmla="*/ 52 w 104"/>
              <a:gd name="T5" fmla="*/ 104 h 128"/>
              <a:gd name="T6" fmla="*/ 68 w 104"/>
              <a:gd name="T7" fmla="*/ 88 h 128"/>
              <a:gd name="T8" fmla="*/ 52 w 104"/>
              <a:gd name="T9" fmla="*/ 72 h 128"/>
              <a:gd name="T10" fmla="*/ 52 w 104"/>
              <a:gd name="T11" fmla="*/ 96 h 128"/>
              <a:gd name="T12" fmla="*/ 44 w 104"/>
              <a:gd name="T13" fmla="*/ 88 h 128"/>
              <a:gd name="T14" fmla="*/ 52 w 104"/>
              <a:gd name="T15" fmla="*/ 80 h 128"/>
              <a:gd name="T16" fmla="*/ 60 w 104"/>
              <a:gd name="T17" fmla="*/ 88 h 128"/>
              <a:gd name="T18" fmla="*/ 52 w 104"/>
              <a:gd name="T19" fmla="*/ 96 h 128"/>
              <a:gd name="T20" fmla="*/ 92 w 104"/>
              <a:gd name="T21" fmla="*/ 48 h 128"/>
              <a:gd name="T22" fmla="*/ 24 w 104"/>
              <a:gd name="T23" fmla="*/ 48 h 128"/>
              <a:gd name="T24" fmla="*/ 24 w 104"/>
              <a:gd name="T25" fmla="*/ 36 h 128"/>
              <a:gd name="T26" fmla="*/ 52 w 104"/>
              <a:gd name="T27" fmla="*/ 8 h 128"/>
              <a:gd name="T28" fmla="*/ 80 w 104"/>
              <a:gd name="T29" fmla="*/ 32 h 128"/>
              <a:gd name="T30" fmla="*/ 88 w 104"/>
              <a:gd name="T31" fmla="*/ 32 h 128"/>
              <a:gd name="T32" fmla="*/ 52 w 104"/>
              <a:gd name="T33" fmla="*/ 0 h 128"/>
              <a:gd name="T34" fmla="*/ 16 w 104"/>
              <a:gd name="T35" fmla="*/ 36 h 128"/>
              <a:gd name="T36" fmla="*/ 16 w 104"/>
              <a:gd name="T37" fmla="*/ 48 h 128"/>
              <a:gd name="T38" fmla="*/ 12 w 104"/>
              <a:gd name="T39" fmla="*/ 48 h 128"/>
              <a:gd name="T40" fmla="*/ 0 w 104"/>
              <a:gd name="T41" fmla="*/ 60 h 128"/>
              <a:gd name="T42" fmla="*/ 0 w 104"/>
              <a:gd name="T43" fmla="*/ 116 h 128"/>
              <a:gd name="T44" fmla="*/ 12 w 104"/>
              <a:gd name="T45" fmla="*/ 128 h 128"/>
              <a:gd name="T46" fmla="*/ 92 w 104"/>
              <a:gd name="T47" fmla="*/ 128 h 128"/>
              <a:gd name="T48" fmla="*/ 104 w 104"/>
              <a:gd name="T49" fmla="*/ 116 h 128"/>
              <a:gd name="T50" fmla="*/ 104 w 104"/>
              <a:gd name="T51" fmla="*/ 60 h 128"/>
              <a:gd name="T52" fmla="*/ 92 w 104"/>
              <a:gd name="T53" fmla="*/ 48 h 128"/>
              <a:gd name="T54" fmla="*/ 96 w 104"/>
              <a:gd name="T55" fmla="*/ 112 h 128"/>
              <a:gd name="T56" fmla="*/ 88 w 104"/>
              <a:gd name="T57" fmla="*/ 120 h 128"/>
              <a:gd name="T58" fmla="*/ 16 w 104"/>
              <a:gd name="T59" fmla="*/ 120 h 128"/>
              <a:gd name="T60" fmla="*/ 8 w 104"/>
              <a:gd name="T61" fmla="*/ 112 h 128"/>
              <a:gd name="T62" fmla="*/ 8 w 104"/>
              <a:gd name="T63" fmla="*/ 64 h 128"/>
              <a:gd name="T64" fmla="*/ 16 w 104"/>
              <a:gd name="T65" fmla="*/ 56 h 128"/>
              <a:gd name="T66" fmla="*/ 88 w 104"/>
              <a:gd name="T67" fmla="*/ 56 h 128"/>
              <a:gd name="T68" fmla="*/ 96 w 104"/>
              <a:gd name="T69" fmla="*/ 64 h 128"/>
              <a:gd name="T70" fmla="*/ 96 w 104"/>
              <a:gd name="T71" fmla="*/ 11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04" h="128">
                <a:moveTo>
                  <a:pt x="52" y="72"/>
                </a:moveTo>
                <a:cubicBezTo>
                  <a:pt x="43" y="72"/>
                  <a:pt x="36" y="79"/>
                  <a:pt x="36" y="88"/>
                </a:cubicBezTo>
                <a:cubicBezTo>
                  <a:pt x="36" y="97"/>
                  <a:pt x="43" y="104"/>
                  <a:pt x="52" y="104"/>
                </a:cubicBezTo>
                <a:cubicBezTo>
                  <a:pt x="61" y="104"/>
                  <a:pt x="68" y="97"/>
                  <a:pt x="68" y="88"/>
                </a:cubicBezTo>
                <a:cubicBezTo>
                  <a:pt x="68" y="79"/>
                  <a:pt x="61" y="72"/>
                  <a:pt x="52" y="72"/>
                </a:cubicBezTo>
                <a:close/>
                <a:moveTo>
                  <a:pt x="52" y="96"/>
                </a:moveTo>
                <a:cubicBezTo>
                  <a:pt x="48" y="96"/>
                  <a:pt x="44" y="92"/>
                  <a:pt x="44" y="88"/>
                </a:cubicBezTo>
                <a:cubicBezTo>
                  <a:pt x="44" y="84"/>
                  <a:pt x="48" y="80"/>
                  <a:pt x="52" y="80"/>
                </a:cubicBezTo>
                <a:cubicBezTo>
                  <a:pt x="56" y="80"/>
                  <a:pt x="60" y="84"/>
                  <a:pt x="60" y="88"/>
                </a:cubicBezTo>
                <a:cubicBezTo>
                  <a:pt x="60" y="92"/>
                  <a:pt x="56" y="96"/>
                  <a:pt x="52" y="96"/>
                </a:cubicBezTo>
                <a:close/>
                <a:moveTo>
                  <a:pt x="92" y="48"/>
                </a:moveTo>
                <a:cubicBezTo>
                  <a:pt x="24" y="48"/>
                  <a:pt x="24" y="48"/>
                  <a:pt x="24" y="48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21"/>
                  <a:pt x="37" y="8"/>
                  <a:pt x="52" y="8"/>
                </a:cubicBezTo>
                <a:cubicBezTo>
                  <a:pt x="66" y="8"/>
                  <a:pt x="78" y="18"/>
                  <a:pt x="80" y="32"/>
                </a:cubicBezTo>
                <a:cubicBezTo>
                  <a:pt x="88" y="32"/>
                  <a:pt x="88" y="32"/>
                  <a:pt x="88" y="32"/>
                </a:cubicBezTo>
                <a:cubicBezTo>
                  <a:pt x="86" y="14"/>
                  <a:pt x="71" y="0"/>
                  <a:pt x="52" y="0"/>
                </a:cubicBezTo>
                <a:cubicBezTo>
                  <a:pt x="32" y="0"/>
                  <a:pt x="16" y="16"/>
                  <a:pt x="16" y="36"/>
                </a:cubicBezTo>
                <a:cubicBezTo>
                  <a:pt x="16" y="48"/>
                  <a:pt x="16" y="48"/>
                  <a:pt x="16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5" y="48"/>
                  <a:pt x="0" y="53"/>
                  <a:pt x="0" y="60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23"/>
                  <a:pt x="5" y="128"/>
                  <a:pt x="12" y="128"/>
                </a:cubicBezTo>
                <a:cubicBezTo>
                  <a:pt x="92" y="128"/>
                  <a:pt x="92" y="128"/>
                  <a:pt x="92" y="128"/>
                </a:cubicBezTo>
                <a:cubicBezTo>
                  <a:pt x="99" y="128"/>
                  <a:pt x="104" y="123"/>
                  <a:pt x="104" y="116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104" y="53"/>
                  <a:pt x="99" y="48"/>
                  <a:pt x="92" y="48"/>
                </a:cubicBezTo>
                <a:close/>
                <a:moveTo>
                  <a:pt x="96" y="112"/>
                </a:moveTo>
                <a:cubicBezTo>
                  <a:pt x="96" y="116"/>
                  <a:pt x="92" y="120"/>
                  <a:pt x="88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2" y="120"/>
                  <a:pt x="8" y="116"/>
                  <a:pt x="8" y="112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60"/>
                  <a:pt x="12" y="56"/>
                  <a:pt x="16" y="56"/>
                </a:cubicBezTo>
                <a:cubicBezTo>
                  <a:pt x="88" y="56"/>
                  <a:pt x="88" y="56"/>
                  <a:pt x="88" y="56"/>
                </a:cubicBezTo>
                <a:cubicBezTo>
                  <a:pt x="92" y="56"/>
                  <a:pt x="96" y="60"/>
                  <a:pt x="96" y="64"/>
                </a:cubicBezTo>
                <a:lnTo>
                  <a:pt x="96" y="1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7" name="Freeform 11"/>
          <p:cNvSpPr>
            <a:spLocks noEditPoints="1"/>
          </p:cNvSpPr>
          <p:nvPr/>
        </p:nvSpPr>
        <p:spPr bwMode="auto">
          <a:xfrm>
            <a:off x="4342410" y="2469223"/>
            <a:ext cx="339693" cy="340818"/>
          </a:xfrm>
          <a:custGeom>
            <a:avLst/>
            <a:gdLst>
              <a:gd name="T0" fmla="*/ 64 w 128"/>
              <a:gd name="T1" fmla="*/ 0 h 128"/>
              <a:gd name="T2" fmla="*/ 0 w 128"/>
              <a:gd name="T3" fmla="*/ 64 h 128"/>
              <a:gd name="T4" fmla="*/ 64 w 128"/>
              <a:gd name="T5" fmla="*/ 128 h 128"/>
              <a:gd name="T6" fmla="*/ 128 w 128"/>
              <a:gd name="T7" fmla="*/ 64 h 128"/>
              <a:gd name="T8" fmla="*/ 64 w 128"/>
              <a:gd name="T9" fmla="*/ 0 h 128"/>
              <a:gd name="T10" fmla="*/ 64 w 128"/>
              <a:gd name="T11" fmla="*/ 120 h 128"/>
              <a:gd name="T12" fmla="*/ 8 w 128"/>
              <a:gd name="T13" fmla="*/ 64 h 128"/>
              <a:gd name="T14" fmla="*/ 64 w 128"/>
              <a:gd name="T15" fmla="*/ 8 h 128"/>
              <a:gd name="T16" fmla="*/ 120 w 128"/>
              <a:gd name="T17" fmla="*/ 64 h 128"/>
              <a:gd name="T18" fmla="*/ 64 w 128"/>
              <a:gd name="T19" fmla="*/ 120 h 128"/>
              <a:gd name="T20" fmla="*/ 85 w 128"/>
              <a:gd name="T21" fmla="*/ 49 h 128"/>
              <a:gd name="T22" fmla="*/ 60 w 128"/>
              <a:gd name="T23" fmla="*/ 75 h 128"/>
              <a:gd name="T24" fmla="*/ 47 w 128"/>
              <a:gd name="T25" fmla="*/ 61 h 128"/>
              <a:gd name="T26" fmla="*/ 41 w 128"/>
              <a:gd name="T27" fmla="*/ 61 h 128"/>
              <a:gd name="T28" fmla="*/ 41 w 128"/>
              <a:gd name="T29" fmla="*/ 67 h 128"/>
              <a:gd name="T30" fmla="*/ 57 w 128"/>
              <a:gd name="T31" fmla="*/ 82 h 128"/>
              <a:gd name="T32" fmla="*/ 57 w 128"/>
              <a:gd name="T33" fmla="*/ 83 h 128"/>
              <a:gd name="T34" fmla="*/ 60 w 128"/>
              <a:gd name="T35" fmla="*/ 84 h 128"/>
              <a:gd name="T36" fmla="*/ 63 w 128"/>
              <a:gd name="T37" fmla="*/ 83 h 128"/>
              <a:gd name="T38" fmla="*/ 63 w 128"/>
              <a:gd name="T39" fmla="*/ 82 h 128"/>
              <a:gd name="T40" fmla="*/ 91 w 128"/>
              <a:gd name="T41" fmla="*/ 55 h 128"/>
              <a:gd name="T42" fmla="*/ 91 w 128"/>
              <a:gd name="T43" fmla="*/ 49 h 128"/>
              <a:gd name="T44" fmla="*/ 85 w 128"/>
              <a:gd name="T45" fmla="*/ 49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8" h="128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99"/>
                  <a:pt x="29" y="128"/>
                  <a:pt x="64" y="128"/>
                </a:cubicBezTo>
                <a:cubicBezTo>
                  <a:pt x="99" y="128"/>
                  <a:pt x="128" y="99"/>
                  <a:pt x="128" y="64"/>
                </a:cubicBezTo>
                <a:cubicBezTo>
                  <a:pt x="128" y="29"/>
                  <a:pt x="99" y="0"/>
                  <a:pt x="64" y="0"/>
                </a:cubicBezTo>
                <a:close/>
                <a:moveTo>
                  <a:pt x="64" y="120"/>
                </a:moveTo>
                <a:cubicBezTo>
                  <a:pt x="33" y="120"/>
                  <a:pt x="8" y="95"/>
                  <a:pt x="8" y="64"/>
                </a:cubicBezTo>
                <a:cubicBezTo>
                  <a:pt x="8" y="33"/>
                  <a:pt x="33" y="8"/>
                  <a:pt x="64" y="8"/>
                </a:cubicBezTo>
                <a:cubicBezTo>
                  <a:pt x="95" y="8"/>
                  <a:pt x="120" y="33"/>
                  <a:pt x="120" y="64"/>
                </a:cubicBezTo>
                <a:cubicBezTo>
                  <a:pt x="120" y="95"/>
                  <a:pt x="95" y="120"/>
                  <a:pt x="64" y="120"/>
                </a:cubicBezTo>
                <a:close/>
                <a:moveTo>
                  <a:pt x="85" y="49"/>
                </a:moveTo>
                <a:cubicBezTo>
                  <a:pt x="60" y="75"/>
                  <a:pt x="60" y="75"/>
                  <a:pt x="60" y="75"/>
                </a:cubicBezTo>
                <a:cubicBezTo>
                  <a:pt x="47" y="61"/>
                  <a:pt x="47" y="61"/>
                  <a:pt x="47" y="61"/>
                </a:cubicBezTo>
                <a:cubicBezTo>
                  <a:pt x="45" y="60"/>
                  <a:pt x="43" y="60"/>
                  <a:pt x="41" y="61"/>
                </a:cubicBezTo>
                <a:cubicBezTo>
                  <a:pt x="40" y="63"/>
                  <a:pt x="40" y="65"/>
                  <a:pt x="41" y="67"/>
                </a:cubicBezTo>
                <a:cubicBezTo>
                  <a:pt x="57" y="82"/>
                  <a:pt x="57" y="82"/>
                  <a:pt x="57" y="82"/>
                </a:cubicBezTo>
                <a:cubicBezTo>
                  <a:pt x="57" y="82"/>
                  <a:pt x="57" y="83"/>
                  <a:pt x="57" y="83"/>
                </a:cubicBezTo>
                <a:cubicBezTo>
                  <a:pt x="58" y="84"/>
                  <a:pt x="59" y="84"/>
                  <a:pt x="60" y="84"/>
                </a:cubicBezTo>
                <a:cubicBezTo>
                  <a:pt x="61" y="84"/>
                  <a:pt x="62" y="84"/>
                  <a:pt x="63" y="83"/>
                </a:cubicBezTo>
                <a:cubicBezTo>
                  <a:pt x="63" y="83"/>
                  <a:pt x="63" y="82"/>
                  <a:pt x="63" y="82"/>
                </a:cubicBezTo>
                <a:cubicBezTo>
                  <a:pt x="91" y="55"/>
                  <a:pt x="91" y="55"/>
                  <a:pt x="91" y="55"/>
                </a:cubicBezTo>
                <a:cubicBezTo>
                  <a:pt x="92" y="53"/>
                  <a:pt x="92" y="51"/>
                  <a:pt x="91" y="49"/>
                </a:cubicBezTo>
                <a:cubicBezTo>
                  <a:pt x="89" y="48"/>
                  <a:pt x="87" y="48"/>
                  <a:pt x="85" y="4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8" name="TextBox 17"/>
          <p:cNvSpPr txBox="1"/>
          <p:nvPr/>
        </p:nvSpPr>
        <p:spPr>
          <a:xfrm>
            <a:off x="1846168" y="216624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cs typeface="+mn-ea"/>
                <a:sym typeface="+mn-lt"/>
              </a:rPr>
              <a:t>在此输入小标题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9" name="TextBox 18"/>
          <p:cNvSpPr txBox="1"/>
          <p:nvPr/>
        </p:nvSpPr>
        <p:spPr>
          <a:xfrm>
            <a:off x="1846168" y="2579751"/>
            <a:ext cx="205100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点击此处输入与此小标题或者与此图形相关的文字描述内容。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TextBox 17"/>
          <p:cNvSpPr txBox="1"/>
          <p:nvPr/>
        </p:nvSpPr>
        <p:spPr>
          <a:xfrm>
            <a:off x="3420405" y="459988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cs typeface="+mn-ea"/>
                <a:sym typeface="+mn-lt"/>
              </a:rPr>
              <a:t>在此输入小标题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1" name="TextBox 18"/>
          <p:cNvSpPr txBox="1"/>
          <p:nvPr/>
        </p:nvSpPr>
        <p:spPr>
          <a:xfrm>
            <a:off x="3420405" y="5013385"/>
            <a:ext cx="205100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点击此处输入与此小标题或者与此图形相关的文字描述内容。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TextBox 17"/>
          <p:cNvSpPr txBox="1"/>
          <p:nvPr/>
        </p:nvSpPr>
        <p:spPr>
          <a:xfrm>
            <a:off x="5000337" y="216624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cs typeface="+mn-ea"/>
                <a:sym typeface="+mn-lt"/>
              </a:rPr>
              <a:t>在此输入小标题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3" name="TextBox 18"/>
          <p:cNvSpPr txBox="1"/>
          <p:nvPr/>
        </p:nvSpPr>
        <p:spPr>
          <a:xfrm>
            <a:off x="5000337" y="2579751"/>
            <a:ext cx="205100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点击此处输入与此小标题或者与此图形相关的文字描述内容。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TextBox 17"/>
          <p:cNvSpPr txBox="1"/>
          <p:nvPr/>
        </p:nvSpPr>
        <p:spPr>
          <a:xfrm>
            <a:off x="6571676" y="459988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cs typeface="+mn-ea"/>
                <a:sym typeface="+mn-lt"/>
              </a:rPr>
              <a:t>在此输入小标题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5" name="TextBox 18"/>
          <p:cNvSpPr txBox="1"/>
          <p:nvPr/>
        </p:nvSpPr>
        <p:spPr>
          <a:xfrm>
            <a:off x="6571676" y="5013385"/>
            <a:ext cx="205100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点击此处输入与此小标题或者与此图形相关的文字描述内容。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TextBox 17"/>
          <p:cNvSpPr txBox="1"/>
          <p:nvPr/>
        </p:nvSpPr>
        <p:spPr>
          <a:xfrm>
            <a:off x="8105528" y="216624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cs typeface="+mn-ea"/>
                <a:sym typeface="+mn-lt"/>
              </a:rPr>
              <a:t>在此输入小标题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7" name="TextBox 18"/>
          <p:cNvSpPr txBox="1"/>
          <p:nvPr/>
        </p:nvSpPr>
        <p:spPr>
          <a:xfrm>
            <a:off x="8105528" y="2579751"/>
            <a:ext cx="205100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点击此处输入与此小标题或者与此图形相关的文字描述内容。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8" name="TextBox 17"/>
          <p:cNvSpPr txBox="1"/>
          <p:nvPr/>
        </p:nvSpPr>
        <p:spPr>
          <a:xfrm>
            <a:off x="9680898" y="459988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cs typeface="+mn-ea"/>
                <a:sym typeface="+mn-lt"/>
              </a:rPr>
              <a:t>在此输入小标题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9" name="TextBox 18"/>
          <p:cNvSpPr txBox="1"/>
          <p:nvPr/>
        </p:nvSpPr>
        <p:spPr>
          <a:xfrm>
            <a:off x="9680898" y="5013385"/>
            <a:ext cx="205100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点击此处输入与此小标题或者与此图形相关的文字描述内容。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0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25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50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400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4500"/>
                            </p:stCondLst>
                            <p:childTnLst>
                              <p:par>
                                <p:cTn id="1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00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研究假设</a:t>
            </a:r>
            <a:endParaRPr lang="zh-CN" altLang="en-US" dirty="0"/>
          </a:p>
        </p:txBody>
      </p:sp>
      <p:sp>
        <p:nvSpPr>
          <p:cNvPr id="3" name="Oval 9"/>
          <p:cNvSpPr>
            <a:spLocks noChangeArrowheads="1"/>
          </p:cNvSpPr>
          <p:nvPr/>
        </p:nvSpPr>
        <p:spPr bwMode="auto">
          <a:xfrm>
            <a:off x="1345157" y="1981200"/>
            <a:ext cx="812800" cy="81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180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4" name="Oval 22"/>
          <p:cNvSpPr>
            <a:spLocks noChangeArrowheads="1"/>
          </p:cNvSpPr>
          <p:nvPr/>
        </p:nvSpPr>
        <p:spPr bwMode="auto">
          <a:xfrm>
            <a:off x="4236709" y="1981200"/>
            <a:ext cx="812800" cy="812800"/>
          </a:xfrm>
          <a:prstGeom prst="ellipse">
            <a:avLst/>
          </a:prstGeom>
          <a:solidFill>
            <a:schemeClr val="accent1">
              <a:alpha val="78038"/>
            </a:schemeClr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180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5" name="Oval 34"/>
          <p:cNvSpPr>
            <a:spLocks noChangeArrowheads="1"/>
          </p:cNvSpPr>
          <p:nvPr/>
        </p:nvSpPr>
        <p:spPr bwMode="auto">
          <a:xfrm>
            <a:off x="7128261" y="1981200"/>
            <a:ext cx="812800" cy="81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180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6" name="Oval 38"/>
          <p:cNvSpPr>
            <a:spLocks noChangeArrowheads="1"/>
          </p:cNvSpPr>
          <p:nvPr/>
        </p:nvSpPr>
        <p:spPr bwMode="auto">
          <a:xfrm>
            <a:off x="10019813" y="1981200"/>
            <a:ext cx="812800" cy="812800"/>
          </a:xfrm>
          <a:prstGeom prst="ellipse">
            <a:avLst/>
          </a:prstGeom>
          <a:solidFill>
            <a:schemeClr val="accent1">
              <a:alpha val="78038"/>
            </a:schemeClr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180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7" name="Oval 42"/>
          <p:cNvSpPr>
            <a:spLocks noChangeArrowheads="1"/>
          </p:cNvSpPr>
          <p:nvPr/>
        </p:nvSpPr>
        <p:spPr bwMode="auto">
          <a:xfrm>
            <a:off x="2790933" y="4013200"/>
            <a:ext cx="812800" cy="812800"/>
          </a:xfrm>
          <a:prstGeom prst="ellipse">
            <a:avLst/>
          </a:prstGeom>
          <a:solidFill>
            <a:schemeClr val="accent1">
              <a:alpha val="78038"/>
            </a:schemeClr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800">
                <a:latin typeface="+mn-ea"/>
                <a:ea typeface="+mn-ea"/>
                <a:sym typeface="Arial" panose="020B0604020202020204" pitchFamily="34" charset="0"/>
              </a:rPr>
              <a:t> </a:t>
            </a:r>
            <a:endParaRPr lang="en-US" altLang="zh-CN" sz="180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8" name="Oval 46"/>
          <p:cNvSpPr>
            <a:spLocks noChangeArrowheads="1"/>
          </p:cNvSpPr>
          <p:nvPr/>
        </p:nvSpPr>
        <p:spPr bwMode="auto">
          <a:xfrm>
            <a:off x="5682485" y="4013200"/>
            <a:ext cx="812800" cy="81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180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9" name="Oval 50"/>
          <p:cNvSpPr>
            <a:spLocks noChangeArrowheads="1"/>
          </p:cNvSpPr>
          <p:nvPr/>
        </p:nvSpPr>
        <p:spPr bwMode="auto">
          <a:xfrm>
            <a:off x="8574037" y="4013200"/>
            <a:ext cx="812800" cy="812800"/>
          </a:xfrm>
          <a:prstGeom prst="ellipse">
            <a:avLst/>
          </a:prstGeom>
          <a:solidFill>
            <a:schemeClr val="accent1">
              <a:alpha val="78038"/>
            </a:schemeClr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180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10" name="Freeform 10"/>
          <p:cNvSpPr>
            <a:spLocks noEditPoints="1"/>
          </p:cNvSpPr>
          <p:nvPr/>
        </p:nvSpPr>
        <p:spPr bwMode="auto">
          <a:xfrm>
            <a:off x="5912673" y="4248150"/>
            <a:ext cx="352425" cy="309563"/>
          </a:xfrm>
          <a:custGeom>
            <a:avLst/>
            <a:gdLst>
              <a:gd name="T0" fmla="*/ 209803603 w 296"/>
              <a:gd name="T1" fmla="*/ 0 h 262"/>
              <a:gd name="T2" fmla="*/ 232485009 w 296"/>
              <a:gd name="T3" fmla="*/ 11167899 h 262"/>
              <a:gd name="T4" fmla="*/ 406847278 w 296"/>
              <a:gd name="T5" fmla="*/ 209405191 h 262"/>
              <a:gd name="T6" fmla="*/ 394089731 w 296"/>
              <a:gd name="T7" fmla="*/ 237324938 h 262"/>
              <a:gd name="T8" fmla="*/ 321792600 w 296"/>
              <a:gd name="T9" fmla="*/ 237324938 h 262"/>
              <a:gd name="T10" fmla="*/ 286352456 w 296"/>
              <a:gd name="T11" fmla="*/ 237324938 h 262"/>
              <a:gd name="T12" fmla="*/ 286352456 w 296"/>
              <a:gd name="T13" fmla="*/ 330860225 h 262"/>
              <a:gd name="T14" fmla="*/ 250913503 w 296"/>
              <a:gd name="T15" fmla="*/ 365760500 h 262"/>
              <a:gd name="T16" fmla="*/ 168692513 w 296"/>
              <a:gd name="T17" fmla="*/ 365760500 h 262"/>
              <a:gd name="T18" fmla="*/ 133253559 w 296"/>
              <a:gd name="T19" fmla="*/ 330860225 h 262"/>
              <a:gd name="T20" fmla="*/ 133253559 w 296"/>
              <a:gd name="T21" fmla="*/ 237324938 h 262"/>
              <a:gd name="T22" fmla="*/ 96396572 w 296"/>
              <a:gd name="T23" fmla="*/ 237324938 h 262"/>
              <a:gd name="T24" fmla="*/ 25516284 w 296"/>
              <a:gd name="T25" fmla="*/ 237324938 h 262"/>
              <a:gd name="T26" fmla="*/ 12758738 w 296"/>
              <a:gd name="T27" fmla="*/ 209405191 h 262"/>
              <a:gd name="T28" fmla="*/ 187122197 w 296"/>
              <a:gd name="T29" fmla="*/ 11167899 h 262"/>
              <a:gd name="T30" fmla="*/ 209803603 w 296"/>
              <a:gd name="T31" fmla="*/ 0 h 262"/>
              <a:gd name="T32" fmla="*/ 209803603 w 296"/>
              <a:gd name="T33" fmla="*/ 26524350 h 262"/>
              <a:gd name="T34" fmla="*/ 206967534 w 296"/>
              <a:gd name="T35" fmla="*/ 27920928 h 262"/>
              <a:gd name="T36" fmla="*/ 206967534 w 296"/>
              <a:gd name="T37" fmla="*/ 29316325 h 262"/>
              <a:gd name="T38" fmla="*/ 46780847 w 296"/>
              <a:gd name="T39" fmla="*/ 210800588 h 262"/>
              <a:gd name="T40" fmla="*/ 96396572 w 296"/>
              <a:gd name="T41" fmla="*/ 210800588 h 262"/>
              <a:gd name="T42" fmla="*/ 133253559 w 296"/>
              <a:gd name="T43" fmla="*/ 210800588 h 262"/>
              <a:gd name="T44" fmla="*/ 158769844 w 296"/>
              <a:gd name="T45" fmla="*/ 237324938 h 262"/>
              <a:gd name="T46" fmla="*/ 158769844 w 296"/>
              <a:gd name="T47" fmla="*/ 330860225 h 262"/>
              <a:gd name="T48" fmla="*/ 168692513 w 296"/>
              <a:gd name="T49" fmla="*/ 340631546 h 262"/>
              <a:gd name="T50" fmla="*/ 250913503 w 296"/>
              <a:gd name="T51" fmla="*/ 340631546 h 262"/>
              <a:gd name="T52" fmla="*/ 259418138 w 296"/>
              <a:gd name="T53" fmla="*/ 330860225 h 262"/>
              <a:gd name="T54" fmla="*/ 259418138 w 296"/>
              <a:gd name="T55" fmla="*/ 237324938 h 262"/>
              <a:gd name="T56" fmla="*/ 286352456 w 296"/>
              <a:gd name="T57" fmla="*/ 210800588 h 262"/>
              <a:gd name="T58" fmla="*/ 321792600 w 296"/>
              <a:gd name="T59" fmla="*/ 210800588 h 262"/>
              <a:gd name="T60" fmla="*/ 372825169 w 296"/>
              <a:gd name="T61" fmla="*/ 210800588 h 262"/>
              <a:gd name="T62" fmla="*/ 212638481 w 296"/>
              <a:gd name="T63" fmla="*/ 29316325 h 262"/>
              <a:gd name="T64" fmla="*/ 212638481 w 296"/>
              <a:gd name="T65" fmla="*/ 27920928 h 262"/>
              <a:gd name="T66" fmla="*/ 209803603 w 296"/>
              <a:gd name="T67" fmla="*/ 26524350 h 26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96" h="262">
                <a:moveTo>
                  <a:pt x="148" y="0"/>
                </a:moveTo>
                <a:cubicBezTo>
                  <a:pt x="154" y="0"/>
                  <a:pt x="160" y="3"/>
                  <a:pt x="164" y="8"/>
                </a:cubicBezTo>
                <a:cubicBezTo>
                  <a:pt x="287" y="150"/>
                  <a:pt x="287" y="150"/>
                  <a:pt x="287" y="150"/>
                </a:cubicBezTo>
                <a:cubicBezTo>
                  <a:pt x="296" y="161"/>
                  <a:pt x="292" y="170"/>
                  <a:pt x="278" y="170"/>
                </a:cubicBezTo>
                <a:cubicBezTo>
                  <a:pt x="227" y="170"/>
                  <a:pt x="227" y="170"/>
                  <a:pt x="227" y="170"/>
                </a:cubicBezTo>
                <a:cubicBezTo>
                  <a:pt x="220" y="170"/>
                  <a:pt x="211" y="170"/>
                  <a:pt x="202" y="170"/>
                </a:cubicBezTo>
                <a:cubicBezTo>
                  <a:pt x="202" y="237"/>
                  <a:pt x="202" y="237"/>
                  <a:pt x="202" y="237"/>
                </a:cubicBezTo>
                <a:cubicBezTo>
                  <a:pt x="202" y="251"/>
                  <a:pt x="190" y="262"/>
                  <a:pt x="177" y="262"/>
                </a:cubicBezTo>
                <a:cubicBezTo>
                  <a:pt x="119" y="262"/>
                  <a:pt x="119" y="262"/>
                  <a:pt x="119" y="262"/>
                </a:cubicBezTo>
                <a:cubicBezTo>
                  <a:pt x="105" y="262"/>
                  <a:pt x="94" y="251"/>
                  <a:pt x="94" y="237"/>
                </a:cubicBezTo>
                <a:cubicBezTo>
                  <a:pt x="94" y="170"/>
                  <a:pt x="94" y="170"/>
                  <a:pt x="94" y="170"/>
                </a:cubicBezTo>
                <a:cubicBezTo>
                  <a:pt x="85" y="170"/>
                  <a:pt x="75" y="170"/>
                  <a:pt x="68" y="170"/>
                </a:cubicBezTo>
                <a:cubicBezTo>
                  <a:pt x="18" y="170"/>
                  <a:pt x="18" y="170"/>
                  <a:pt x="18" y="170"/>
                </a:cubicBezTo>
                <a:cubicBezTo>
                  <a:pt x="4" y="170"/>
                  <a:pt x="0" y="161"/>
                  <a:pt x="9" y="150"/>
                </a:cubicBezTo>
                <a:cubicBezTo>
                  <a:pt x="132" y="8"/>
                  <a:pt x="132" y="8"/>
                  <a:pt x="132" y="8"/>
                </a:cubicBezTo>
                <a:cubicBezTo>
                  <a:pt x="136" y="3"/>
                  <a:pt x="142" y="0"/>
                  <a:pt x="148" y="0"/>
                </a:cubicBezTo>
                <a:moveTo>
                  <a:pt x="148" y="19"/>
                </a:moveTo>
                <a:cubicBezTo>
                  <a:pt x="147" y="19"/>
                  <a:pt x="147" y="20"/>
                  <a:pt x="146" y="20"/>
                </a:cubicBezTo>
                <a:cubicBezTo>
                  <a:pt x="146" y="21"/>
                  <a:pt x="146" y="21"/>
                  <a:pt x="146" y="21"/>
                </a:cubicBezTo>
                <a:cubicBezTo>
                  <a:pt x="33" y="151"/>
                  <a:pt x="33" y="151"/>
                  <a:pt x="33" y="151"/>
                </a:cubicBezTo>
                <a:cubicBezTo>
                  <a:pt x="68" y="151"/>
                  <a:pt x="68" y="151"/>
                  <a:pt x="68" y="151"/>
                </a:cubicBezTo>
                <a:cubicBezTo>
                  <a:pt x="94" y="151"/>
                  <a:pt x="94" y="151"/>
                  <a:pt x="94" y="151"/>
                </a:cubicBezTo>
                <a:cubicBezTo>
                  <a:pt x="104" y="151"/>
                  <a:pt x="112" y="159"/>
                  <a:pt x="112" y="170"/>
                </a:cubicBezTo>
                <a:cubicBezTo>
                  <a:pt x="112" y="237"/>
                  <a:pt x="112" y="237"/>
                  <a:pt x="112" y="237"/>
                </a:cubicBezTo>
                <a:cubicBezTo>
                  <a:pt x="112" y="241"/>
                  <a:pt x="115" y="244"/>
                  <a:pt x="119" y="244"/>
                </a:cubicBezTo>
                <a:cubicBezTo>
                  <a:pt x="177" y="244"/>
                  <a:pt x="177" y="244"/>
                  <a:pt x="177" y="244"/>
                </a:cubicBezTo>
                <a:cubicBezTo>
                  <a:pt x="180" y="244"/>
                  <a:pt x="183" y="241"/>
                  <a:pt x="183" y="237"/>
                </a:cubicBezTo>
                <a:cubicBezTo>
                  <a:pt x="183" y="170"/>
                  <a:pt x="183" y="170"/>
                  <a:pt x="183" y="170"/>
                </a:cubicBezTo>
                <a:cubicBezTo>
                  <a:pt x="183" y="159"/>
                  <a:pt x="192" y="151"/>
                  <a:pt x="202" y="151"/>
                </a:cubicBezTo>
                <a:cubicBezTo>
                  <a:pt x="227" y="151"/>
                  <a:pt x="227" y="151"/>
                  <a:pt x="227" y="151"/>
                </a:cubicBezTo>
                <a:cubicBezTo>
                  <a:pt x="263" y="151"/>
                  <a:pt x="263" y="151"/>
                  <a:pt x="263" y="151"/>
                </a:cubicBezTo>
                <a:cubicBezTo>
                  <a:pt x="150" y="21"/>
                  <a:pt x="150" y="21"/>
                  <a:pt x="150" y="21"/>
                </a:cubicBezTo>
                <a:cubicBezTo>
                  <a:pt x="150" y="21"/>
                  <a:pt x="150" y="21"/>
                  <a:pt x="150" y="20"/>
                </a:cubicBezTo>
                <a:cubicBezTo>
                  <a:pt x="149" y="19"/>
                  <a:pt x="148" y="19"/>
                  <a:pt x="148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1" name="Freeform 91"/>
          <p:cNvSpPr/>
          <p:nvPr/>
        </p:nvSpPr>
        <p:spPr bwMode="auto">
          <a:xfrm>
            <a:off x="7448936" y="2217738"/>
            <a:ext cx="171450" cy="341312"/>
          </a:xfrm>
          <a:custGeom>
            <a:avLst/>
            <a:gdLst>
              <a:gd name="T0" fmla="*/ 204132656 w 144"/>
              <a:gd name="T1" fmla="*/ 101123161 h 288"/>
              <a:gd name="T2" fmla="*/ 102066328 w 144"/>
              <a:gd name="T3" fmla="*/ 0 h 288"/>
              <a:gd name="T4" fmla="*/ 0 w 144"/>
              <a:gd name="T5" fmla="*/ 101123161 h 288"/>
              <a:gd name="T6" fmla="*/ 51033759 w 144"/>
              <a:gd name="T7" fmla="*/ 188201570 h 288"/>
              <a:gd name="T8" fmla="*/ 0 w 144"/>
              <a:gd name="T9" fmla="*/ 404492644 h 288"/>
              <a:gd name="T10" fmla="*/ 204132656 w 144"/>
              <a:gd name="T11" fmla="*/ 404492644 h 288"/>
              <a:gd name="T12" fmla="*/ 154516931 w 144"/>
              <a:gd name="T13" fmla="*/ 188201570 h 288"/>
              <a:gd name="T14" fmla="*/ 204132656 w 144"/>
              <a:gd name="T15" fmla="*/ 101123161 h 28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44" h="288">
                <a:moveTo>
                  <a:pt x="144" y="72"/>
                </a:moveTo>
                <a:cubicBezTo>
                  <a:pt x="144" y="32"/>
                  <a:pt x="112" y="0"/>
                  <a:pt x="72" y="0"/>
                </a:cubicBezTo>
                <a:cubicBezTo>
                  <a:pt x="33" y="0"/>
                  <a:pt x="0" y="32"/>
                  <a:pt x="0" y="72"/>
                </a:cubicBezTo>
                <a:cubicBezTo>
                  <a:pt x="0" y="98"/>
                  <a:pt x="14" y="121"/>
                  <a:pt x="36" y="134"/>
                </a:cubicBezTo>
                <a:cubicBezTo>
                  <a:pt x="0" y="288"/>
                  <a:pt x="0" y="288"/>
                  <a:pt x="0" y="288"/>
                </a:cubicBezTo>
                <a:cubicBezTo>
                  <a:pt x="144" y="288"/>
                  <a:pt x="144" y="288"/>
                  <a:pt x="144" y="288"/>
                </a:cubicBezTo>
                <a:cubicBezTo>
                  <a:pt x="109" y="134"/>
                  <a:pt x="109" y="134"/>
                  <a:pt x="109" y="134"/>
                </a:cubicBezTo>
                <a:cubicBezTo>
                  <a:pt x="130" y="121"/>
                  <a:pt x="144" y="98"/>
                  <a:pt x="144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2" name="Freeform 93"/>
          <p:cNvSpPr>
            <a:spLocks noEditPoints="1"/>
          </p:cNvSpPr>
          <p:nvPr/>
        </p:nvSpPr>
        <p:spPr bwMode="auto">
          <a:xfrm>
            <a:off x="1623763" y="2214563"/>
            <a:ext cx="255588" cy="344487"/>
          </a:xfrm>
          <a:custGeom>
            <a:avLst/>
            <a:gdLst>
              <a:gd name="T0" fmla="*/ 263227241 w 216"/>
              <a:gd name="T1" fmla="*/ 180273157 h 288"/>
              <a:gd name="T2" fmla="*/ 263227241 w 216"/>
              <a:gd name="T3" fmla="*/ 113028816 h 288"/>
              <a:gd name="T4" fmla="*/ 152615618 w 216"/>
              <a:gd name="T5" fmla="*/ 0 h 288"/>
              <a:gd name="T6" fmla="*/ 151215800 w 216"/>
              <a:gd name="T7" fmla="*/ 0 h 288"/>
              <a:gd name="T8" fmla="*/ 148414982 w 216"/>
              <a:gd name="T9" fmla="*/ 0 h 288"/>
              <a:gd name="T10" fmla="*/ 39204359 w 216"/>
              <a:gd name="T11" fmla="*/ 113028816 h 288"/>
              <a:gd name="T12" fmla="*/ 39204359 w 216"/>
              <a:gd name="T13" fmla="*/ 180273157 h 288"/>
              <a:gd name="T14" fmla="*/ 0 w 216"/>
              <a:gd name="T15" fmla="*/ 180273157 h 288"/>
              <a:gd name="T16" fmla="*/ 0 w 216"/>
              <a:gd name="T17" fmla="*/ 412053101 h 288"/>
              <a:gd name="T18" fmla="*/ 302431601 w 216"/>
              <a:gd name="T19" fmla="*/ 412053101 h 288"/>
              <a:gd name="T20" fmla="*/ 302431601 w 216"/>
              <a:gd name="T21" fmla="*/ 180273157 h 288"/>
              <a:gd name="T22" fmla="*/ 263227241 w 216"/>
              <a:gd name="T23" fmla="*/ 180273157 h 288"/>
              <a:gd name="T24" fmla="*/ 186219524 w 216"/>
              <a:gd name="T25" fmla="*/ 370561556 h 288"/>
              <a:gd name="T26" fmla="*/ 117611895 w 216"/>
              <a:gd name="T27" fmla="*/ 370561556 h 288"/>
              <a:gd name="T28" fmla="*/ 134414439 w 216"/>
              <a:gd name="T29" fmla="*/ 294732551 h 288"/>
              <a:gd name="T30" fmla="*/ 117611895 w 216"/>
              <a:gd name="T31" fmla="*/ 264686826 h 288"/>
              <a:gd name="T32" fmla="*/ 151215800 w 216"/>
              <a:gd name="T33" fmla="*/ 230349366 h 288"/>
              <a:gd name="T34" fmla="*/ 186219524 w 216"/>
              <a:gd name="T35" fmla="*/ 264686826 h 288"/>
              <a:gd name="T36" fmla="*/ 168017162 w 216"/>
              <a:gd name="T37" fmla="*/ 294732551 h 288"/>
              <a:gd name="T38" fmla="*/ 186219524 w 216"/>
              <a:gd name="T39" fmla="*/ 370561556 h 288"/>
              <a:gd name="T40" fmla="*/ 207221521 w 216"/>
              <a:gd name="T41" fmla="*/ 180273157 h 288"/>
              <a:gd name="T42" fmla="*/ 93810262 w 216"/>
              <a:gd name="T43" fmla="*/ 180273157 h 288"/>
              <a:gd name="T44" fmla="*/ 93810262 w 216"/>
              <a:gd name="T45" fmla="*/ 113028816 h 288"/>
              <a:gd name="T46" fmla="*/ 148414982 w 216"/>
              <a:gd name="T47" fmla="*/ 57229099 h 288"/>
              <a:gd name="T48" fmla="*/ 151215800 w 216"/>
              <a:gd name="T49" fmla="*/ 57229099 h 288"/>
              <a:gd name="T50" fmla="*/ 152615618 w 216"/>
              <a:gd name="T51" fmla="*/ 57229099 h 288"/>
              <a:gd name="T52" fmla="*/ 207221521 w 216"/>
              <a:gd name="T53" fmla="*/ 113028816 h 288"/>
              <a:gd name="T54" fmla="*/ 207221521 w 216"/>
              <a:gd name="T55" fmla="*/ 180273157 h 28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3" name="Freeform 94"/>
          <p:cNvSpPr>
            <a:spLocks noEditPoints="1"/>
          </p:cNvSpPr>
          <p:nvPr/>
        </p:nvSpPr>
        <p:spPr bwMode="auto">
          <a:xfrm>
            <a:off x="4472453" y="2214563"/>
            <a:ext cx="341312" cy="319087"/>
          </a:xfrm>
          <a:custGeom>
            <a:avLst/>
            <a:gdLst>
              <a:gd name="T0" fmla="*/ 301965126 w 288"/>
              <a:gd name="T1" fmla="*/ 0 h 269"/>
              <a:gd name="T2" fmla="*/ 299156413 w 288"/>
              <a:gd name="T3" fmla="*/ 0 h 269"/>
              <a:gd name="T4" fmla="*/ 297752056 w 288"/>
              <a:gd name="T5" fmla="*/ 0 h 269"/>
              <a:gd name="T6" fmla="*/ 195223353 w 288"/>
              <a:gd name="T7" fmla="*/ 102715173 h 269"/>
              <a:gd name="T8" fmla="*/ 195223353 w 288"/>
              <a:gd name="T9" fmla="*/ 164626354 h 269"/>
              <a:gd name="T10" fmla="*/ 0 w 288"/>
              <a:gd name="T11" fmla="*/ 164626354 h 269"/>
              <a:gd name="T12" fmla="*/ 0 w 288"/>
              <a:gd name="T13" fmla="*/ 378500050 h 269"/>
              <a:gd name="T14" fmla="*/ 283706119 w 288"/>
              <a:gd name="T15" fmla="*/ 378500050 h 269"/>
              <a:gd name="T16" fmla="*/ 283706119 w 288"/>
              <a:gd name="T17" fmla="*/ 164626354 h 269"/>
              <a:gd name="T18" fmla="*/ 245784934 w 288"/>
              <a:gd name="T19" fmla="*/ 164626354 h 269"/>
              <a:gd name="T20" fmla="*/ 245784934 w 288"/>
              <a:gd name="T21" fmla="*/ 102715173 h 269"/>
              <a:gd name="T22" fmla="*/ 297752056 w 288"/>
              <a:gd name="T23" fmla="*/ 50654172 h 269"/>
              <a:gd name="T24" fmla="*/ 300560769 w 288"/>
              <a:gd name="T25" fmla="*/ 50654172 h 269"/>
              <a:gd name="T26" fmla="*/ 301965126 w 288"/>
              <a:gd name="T27" fmla="*/ 50654172 h 269"/>
              <a:gd name="T28" fmla="*/ 352526706 w 288"/>
              <a:gd name="T29" fmla="*/ 102715173 h 269"/>
              <a:gd name="T30" fmla="*/ 352526706 w 288"/>
              <a:gd name="T31" fmla="*/ 128042852 h 269"/>
              <a:gd name="T32" fmla="*/ 370784528 w 288"/>
              <a:gd name="T33" fmla="*/ 128042852 h 269"/>
              <a:gd name="T34" fmla="*/ 370784528 w 288"/>
              <a:gd name="T35" fmla="*/ 133671357 h 269"/>
              <a:gd name="T36" fmla="*/ 352526706 w 288"/>
              <a:gd name="T37" fmla="*/ 150555685 h 269"/>
              <a:gd name="T38" fmla="*/ 352526706 w 288"/>
              <a:gd name="T39" fmla="*/ 164626354 h 269"/>
              <a:gd name="T40" fmla="*/ 404492644 w 288"/>
              <a:gd name="T41" fmla="*/ 164626354 h 269"/>
              <a:gd name="T42" fmla="*/ 404492644 w 288"/>
              <a:gd name="T43" fmla="*/ 102715173 h 269"/>
              <a:gd name="T44" fmla="*/ 301965126 w 288"/>
              <a:gd name="T45" fmla="*/ 0 h 269"/>
              <a:gd name="T46" fmla="*/ 174156818 w 288"/>
              <a:gd name="T47" fmla="*/ 339101702 h 269"/>
              <a:gd name="T48" fmla="*/ 109550486 w 288"/>
              <a:gd name="T49" fmla="*/ 339101702 h 269"/>
              <a:gd name="T50" fmla="*/ 124999594 w 288"/>
              <a:gd name="T51" fmla="*/ 270156373 h 269"/>
              <a:gd name="T52" fmla="*/ 109550486 w 288"/>
              <a:gd name="T53" fmla="*/ 242015034 h 269"/>
              <a:gd name="T54" fmla="*/ 141853060 w 288"/>
              <a:gd name="T55" fmla="*/ 209652021 h 269"/>
              <a:gd name="T56" fmla="*/ 174156818 w 288"/>
              <a:gd name="T57" fmla="*/ 242015034 h 269"/>
              <a:gd name="T58" fmla="*/ 157302168 w 288"/>
              <a:gd name="T59" fmla="*/ 270156373 h 269"/>
              <a:gd name="T60" fmla="*/ 174156818 w 288"/>
              <a:gd name="T61" fmla="*/ 339101702 h 269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88" h="269">
                <a:moveTo>
                  <a:pt x="215" y="0"/>
                </a:moveTo>
                <a:cubicBezTo>
                  <a:pt x="214" y="0"/>
                  <a:pt x="214" y="0"/>
                  <a:pt x="213" y="0"/>
                </a:cubicBezTo>
                <a:cubicBezTo>
                  <a:pt x="213" y="0"/>
                  <a:pt x="212" y="0"/>
                  <a:pt x="212" y="0"/>
                </a:cubicBezTo>
                <a:cubicBezTo>
                  <a:pt x="172" y="0"/>
                  <a:pt x="139" y="33"/>
                  <a:pt x="139" y="73"/>
                </a:cubicBezTo>
                <a:cubicBezTo>
                  <a:pt x="139" y="73"/>
                  <a:pt x="139" y="99"/>
                  <a:pt x="139" y="117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269"/>
                  <a:pt x="0" y="269"/>
                  <a:pt x="0" y="269"/>
                </a:cubicBezTo>
                <a:cubicBezTo>
                  <a:pt x="202" y="269"/>
                  <a:pt x="202" y="269"/>
                  <a:pt x="202" y="269"/>
                </a:cubicBezTo>
                <a:cubicBezTo>
                  <a:pt x="202" y="117"/>
                  <a:pt x="202" y="117"/>
                  <a:pt x="202" y="117"/>
                </a:cubicBezTo>
                <a:cubicBezTo>
                  <a:pt x="175" y="117"/>
                  <a:pt x="175" y="117"/>
                  <a:pt x="175" y="117"/>
                </a:cubicBezTo>
                <a:cubicBezTo>
                  <a:pt x="175" y="99"/>
                  <a:pt x="175" y="73"/>
                  <a:pt x="175" y="73"/>
                </a:cubicBezTo>
                <a:cubicBezTo>
                  <a:pt x="175" y="53"/>
                  <a:pt x="192" y="36"/>
                  <a:pt x="212" y="36"/>
                </a:cubicBezTo>
                <a:cubicBezTo>
                  <a:pt x="213" y="36"/>
                  <a:pt x="214" y="36"/>
                  <a:pt x="214" y="36"/>
                </a:cubicBezTo>
                <a:cubicBezTo>
                  <a:pt x="214" y="36"/>
                  <a:pt x="214" y="36"/>
                  <a:pt x="215" y="36"/>
                </a:cubicBezTo>
                <a:cubicBezTo>
                  <a:pt x="235" y="36"/>
                  <a:pt x="251" y="53"/>
                  <a:pt x="251" y="73"/>
                </a:cubicBezTo>
                <a:cubicBezTo>
                  <a:pt x="251" y="73"/>
                  <a:pt x="251" y="81"/>
                  <a:pt x="251" y="91"/>
                </a:cubicBezTo>
                <a:cubicBezTo>
                  <a:pt x="264" y="91"/>
                  <a:pt x="264" y="91"/>
                  <a:pt x="264" y="91"/>
                </a:cubicBezTo>
                <a:cubicBezTo>
                  <a:pt x="264" y="95"/>
                  <a:pt x="264" y="95"/>
                  <a:pt x="264" y="95"/>
                </a:cubicBezTo>
                <a:cubicBezTo>
                  <a:pt x="251" y="107"/>
                  <a:pt x="251" y="107"/>
                  <a:pt x="251" y="107"/>
                </a:cubicBezTo>
                <a:cubicBezTo>
                  <a:pt x="251" y="111"/>
                  <a:pt x="251" y="114"/>
                  <a:pt x="251" y="117"/>
                </a:cubicBezTo>
                <a:cubicBezTo>
                  <a:pt x="288" y="117"/>
                  <a:pt x="288" y="117"/>
                  <a:pt x="288" y="117"/>
                </a:cubicBezTo>
                <a:cubicBezTo>
                  <a:pt x="288" y="99"/>
                  <a:pt x="288" y="73"/>
                  <a:pt x="288" y="73"/>
                </a:cubicBezTo>
                <a:cubicBezTo>
                  <a:pt x="288" y="33"/>
                  <a:pt x="255" y="0"/>
                  <a:pt x="215" y="0"/>
                </a:cubicBezTo>
                <a:close/>
                <a:moveTo>
                  <a:pt x="124" y="241"/>
                </a:moveTo>
                <a:cubicBezTo>
                  <a:pt x="78" y="241"/>
                  <a:pt x="78" y="241"/>
                  <a:pt x="78" y="241"/>
                </a:cubicBezTo>
                <a:cubicBezTo>
                  <a:pt x="89" y="192"/>
                  <a:pt x="89" y="192"/>
                  <a:pt x="89" y="192"/>
                </a:cubicBezTo>
                <a:cubicBezTo>
                  <a:pt x="82" y="188"/>
                  <a:pt x="78" y="181"/>
                  <a:pt x="78" y="172"/>
                </a:cubicBezTo>
                <a:cubicBezTo>
                  <a:pt x="78" y="160"/>
                  <a:pt x="88" y="149"/>
                  <a:pt x="101" y="149"/>
                </a:cubicBezTo>
                <a:cubicBezTo>
                  <a:pt x="113" y="149"/>
                  <a:pt x="124" y="160"/>
                  <a:pt x="124" y="172"/>
                </a:cubicBezTo>
                <a:cubicBezTo>
                  <a:pt x="124" y="181"/>
                  <a:pt x="119" y="188"/>
                  <a:pt x="112" y="192"/>
                </a:cubicBezTo>
                <a:lnTo>
                  <a:pt x="124" y="2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4" name="Freeform 112"/>
          <p:cNvSpPr>
            <a:spLocks noEditPoints="1"/>
          </p:cNvSpPr>
          <p:nvPr/>
        </p:nvSpPr>
        <p:spPr bwMode="auto">
          <a:xfrm>
            <a:off x="10255557" y="2203450"/>
            <a:ext cx="341313" cy="342900"/>
          </a:xfrm>
          <a:custGeom>
            <a:avLst/>
            <a:gdLst>
              <a:gd name="T0" fmla="*/ 251405467 w 288"/>
              <a:gd name="T1" fmla="*/ 170110547 h 288"/>
              <a:gd name="T2" fmla="*/ 257022910 w 288"/>
              <a:gd name="T3" fmla="*/ 130418681 h 288"/>
              <a:gd name="T4" fmla="*/ 129214228 w 288"/>
              <a:gd name="T5" fmla="*/ 0 h 288"/>
              <a:gd name="T6" fmla="*/ 0 w 288"/>
              <a:gd name="T7" fmla="*/ 130418681 h 288"/>
              <a:gd name="T8" fmla="*/ 129214228 w 288"/>
              <a:gd name="T9" fmla="*/ 259418138 h 288"/>
              <a:gd name="T10" fmla="*/ 169944246 w 288"/>
              <a:gd name="T11" fmla="*/ 252330347 h 288"/>
              <a:gd name="T12" fmla="*/ 199438193 w 288"/>
              <a:gd name="T13" fmla="*/ 282099544 h 288"/>
              <a:gd name="T14" fmla="*/ 261235993 w 288"/>
              <a:gd name="T15" fmla="*/ 282099544 h 288"/>
              <a:gd name="T16" fmla="*/ 261235993 w 288"/>
              <a:gd name="T17" fmla="*/ 345892041 h 288"/>
              <a:gd name="T18" fmla="*/ 261235993 w 288"/>
              <a:gd name="T19" fmla="*/ 345892041 h 288"/>
              <a:gd name="T20" fmla="*/ 323033793 w 288"/>
              <a:gd name="T21" fmla="*/ 345892041 h 288"/>
              <a:gd name="T22" fmla="*/ 323033793 w 288"/>
              <a:gd name="T23" fmla="*/ 408265313 h 288"/>
              <a:gd name="T24" fmla="*/ 323033793 w 288"/>
              <a:gd name="T25" fmla="*/ 408265313 h 288"/>
              <a:gd name="T26" fmla="*/ 404495014 w 288"/>
              <a:gd name="T27" fmla="*/ 408265313 h 288"/>
              <a:gd name="T28" fmla="*/ 404495014 w 288"/>
              <a:gd name="T29" fmla="*/ 408265313 h 288"/>
              <a:gd name="T30" fmla="*/ 404495014 w 288"/>
              <a:gd name="T31" fmla="*/ 408265313 h 288"/>
              <a:gd name="T32" fmla="*/ 404495014 w 288"/>
              <a:gd name="T33" fmla="*/ 326045513 h 288"/>
              <a:gd name="T34" fmla="*/ 251405467 w 288"/>
              <a:gd name="T35" fmla="*/ 170110547 h 288"/>
              <a:gd name="T36" fmla="*/ 102527818 w 288"/>
              <a:gd name="T37" fmla="*/ 146011106 h 288"/>
              <a:gd name="T38" fmla="*/ 58989078 w 288"/>
              <a:gd name="T39" fmla="*/ 102066328 h 288"/>
              <a:gd name="T40" fmla="*/ 102527818 w 288"/>
              <a:gd name="T41" fmla="*/ 58121550 h 288"/>
              <a:gd name="T42" fmla="*/ 146067743 w 288"/>
              <a:gd name="T43" fmla="*/ 102066328 h 288"/>
              <a:gd name="T44" fmla="*/ 102527818 w 288"/>
              <a:gd name="T45" fmla="*/ 146011106 h 288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88" h="288">
                <a:moveTo>
                  <a:pt x="179" y="120"/>
                </a:moveTo>
                <a:cubicBezTo>
                  <a:pt x="182" y="111"/>
                  <a:pt x="183" y="102"/>
                  <a:pt x="183" y="92"/>
                </a:cubicBezTo>
                <a:cubicBezTo>
                  <a:pt x="183" y="41"/>
                  <a:pt x="142" y="0"/>
                  <a:pt x="92" y="0"/>
                </a:cubicBezTo>
                <a:cubicBezTo>
                  <a:pt x="41" y="0"/>
                  <a:pt x="0" y="41"/>
                  <a:pt x="0" y="92"/>
                </a:cubicBezTo>
                <a:cubicBezTo>
                  <a:pt x="0" y="142"/>
                  <a:pt x="41" y="183"/>
                  <a:pt x="92" y="183"/>
                </a:cubicBezTo>
                <a:cubicBezTo>
                  <a:pt x="102" y="183"/>
                  <a:pt x="112" y="181"/>
                  <a:pt x="121" y="178"/>
                </a:cubicBezTo>
                <a:cubicBezTo>
                  <a:pt x="142" y="199"/>
                  <a:pt x="142" y="199"/>
                  <a:pt x="142" y="199"/>
                </a:cubicBezTo>
                <a:cubicBezTo>
                  <a:pt x="186" y="199"/>
                  <a:pt x="186" y="199"/>
                  <a:pt x="186" y="199"/>
                </a:cubicBezTo>
                <a:cubicBezTo>
                  <a:pt x="186" y="244"/>
                  <a:pt x="186" y="244"/>
                  <a:pt x="186" y="244"/>
                </a:cubicBezTo>
                <a:cubicBezTo>
                  <a:pt x="186" y="244"/>
                  <a:pt x="186" y="244"/>
                  <a:pt x="186" y="244"/>
                </a:cubicBezTo>
                <a:cubicBezTo>
                  <a:pt x="230" y="244"/>
                  <a:pt x="230" y="244"/>
                  <a:pt x="230" y="244"/>
                </a:cubicBezTo>
                <a:cubicBezTo>
                  <a:pt x="230" y="288"/>
                  <a:pt x="230" y="288"/>
                  <a:pt x="230" y="288"/>
                </a:cubicBezTo>
                <a:cubicBezTo>
                  <a:pt x="230" y="288"/>
                  <a:pt x="230" y="288"/>
                  <a:pt x="230" y="288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288" y="230"/>
                  <a:pt x="288" y="230"/>
                  <a:pt x="288" y="230"/>
                </a:cubicBezTo>
                <a:lnTo>
                  <a:pt x="179" y="120"/>
                </a:lnTo>
                <a:close/>
                <a:moveTo>
                  <a:pt x="73" y="103"/>
                </a:moveTo>
                <a:cubicBezTo>
                  <a:pt x="56" y="103"/>
                  <a:pt x="42" y="89"/>
                  <a:pt x="42" y="72"/>
                </a:cubicBezTo>
                <a:cubicBezTo>
                  <a:pt x="42" y="55"/>
                  <a:pt x="56" y="41"/>
                  <a:pt x="73" y="41"/>
                </a:cubicBezTo>
                <a:cubicBezTo>
                  <a:pt x="90" y="41"/>
                  <a:pt x="104" y="55"/>
                  <a:pt x="104" y="72"/>
                </a:cubicBezTo>
                <a:cubicBezTo>
                  <a:pt x="104" y="89"/>
                  <a:pt x="90" y="103"/>
                  <a:pt x="73" y="10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5" name="Freeform 113"/>
          <p:cNvSpPr>
            <a:spLocks noEditPoints="1"/>
          </p:cNvSpPr>
          <p:nvPr/>
        </p:nvSpPr>
        <p:spPr bwMode="auto">
          <a:xfrm>
            <a:off x="3083033" y="4248150"/>
            <a:ext cx="228600" cy="344488"/>
          </a:xfrm>
          <a:custGeom>
            <a:avLst/>
            <a:gdLst>
              <a:gd name="T0" fmla="*/ 246660591 w 192"/>
              <a:gd name="T1" fmla="*/ 152032448 h 289"/>
              <a:gd name="T2" fmla="*/ 265089084 w 192"/>
              <a:gd name="T3" fmla="*/ 106564800 h 289"/>
              <a:gd name="T4" fmla="*/ 233901853 w 192"/>
              <a:gd name="T5" fmla="*/ 32679872 h 289"/>
              <a:gd name="T6" fmla="*/ 147429141 w 192"/>
              <a:gd name="T7" fmla="*/ 0 h 289"/>
              <a:gd name="T8" fmla="*/ 35440144 w 192"/>
              <a:gd name="T9" fmla="*/ 86672704 h 289"/>
              <a:gd name="T10" fmla="*/ 51033759 w 192"/>
              <a:gd name="T11" fmla="*/ 142086400 h 289"/>
              <a:gd name="T12" fmla="*/ 48197691 w 192"/>
              <a:gd name="T13" fmla="*/ 233021696 h 289"/>
              <a:gd name="T14" fmla="*/ 51033759 w 192"/>
              <a:gd name="T15" fmla="*/ 285593664 h 289"/>
              <a:gd name="T16" fmla="*/ 19846528 w 192"/>
              <a:gd name="T17" fmla="*/ 298381440 h 289"/>
              <a:gd name="T18" fmla="*/ 0 w 192"/>
              <a:gd name="T19" fmla="*/ 342428224 h 289"/>
              <a:gd name="T20" fmla="*/ 15593616 w 192"/>
              <a:gd name="T21" fmla="*/ 383633280 h 289"/>
              <a:gd name="T22" fmla="*/ 15593616 w 192"/>
              <a:gd name="T23" fmla="*/ 383633280 h 289"/>
              <a:gd name="T24" fmla="*/ 93560503 w 192"/>
              <a:gd name="T25" fmla="*/ 288435392 h 289"/>
              <a:gd name="T26" fmla="*/ 90725625 w 192"/>
              <a:gd name="T27" fmla="*/ 278489344 h 289"/>
              <a:gd name="T28" fmla="*/ 77966888 w 192"/>
              <a:gd name="T29" fmla="*/ 255755520 h 289"/>
              <a:gd name="T30" fmla="*/ 77966888 w 192"/>
              <a:gd name="T31" fmla="*/ 129298624 h 289"/>
              <a:gd name="T32" fmla="*/ 77966888 w 192"/>
              <a:gd name="T33" fmla="*/ 122194304 h 289"/>
              <a:gd name="T34" fmla="*/ 63791306 w 192"/>
              <a:gd name="T35" fmla="*/ 93777024 h 289"/>
              <a:gd name="T36" fmla="*/ 89307591 w 192"/>
              <a:gd name="T37" fmla="*/ 46888512 h 289"/>
              <a:gd name="T38" fmla="*/ 147429141 w 192"/>
              <a:gd name="T39" fmla="*/ 28417280 h 289"/>
              <a:gd name="T40" fmla="*/ 215473359 w 192"/>
              <a:gd name="T41" fmla="*/ 52571968 h 289"/>
              <a:gd name="T42" fmla="*/ 238154766 w 192"/>
              <a:gd name="T43" fmla="*/ 103723072 h 289"/>
              <a:gd name="T44" fmla="*/ 223979184 w 192"/>
              <a:gd name="T45" fmla="*/ 134982080 h 289"/>
              <a:gd name="T46" fmla="*/ 202714622 w 192"/>
              <a:gd name="T47" fmla="*/ 129298624 h 289"/>
              <a:gd name="T48" fmla="*/ 212638481 w 192"/>
              <a:gd name="T49" fmla="*/ 146348992 h 289"/>
              <a:gd name="T50" fmla="*/ 189957075 w 192"/>
              <a:gd name="T51" fmla="*/ 143507264 h 289"/>
              <a:gd name="T52" fmla="*/ 90725625 w 192"/>
              <a:gd name="T53" fmla="*/ 143507264 h 289"/>
              <a:gd name="T54" fmla="*/ 109154119 w 192"/>
              <a:gd name="T55" fmla="*/ 255755520 h 289"/>
              <a:gd name="T56" fmla="*/ 133253559 w 192"/>
              <a:gd name="T57" fmla="*/ 302644032 h 289"/>
              <a:gd name="T58" fmla="*/ 109154119 w 192"/>
              <a:gd name="T59" fmla="*/ 326798720 h 289"/>
              <a:gd name="T60" fmla="*/ 109154119 w 192"/>
              <a:gd name="T61" fmla="*/ 375108096 h 289"/>
              <a:gd name="T62" fmla="*/ 140341350 w 192"/>
              <a:gd name="T63" fmla="*/ 407787968 h 289"/>
              <a:gd name="T64" fmla="*/ 140341350 w 192"/>
              <a:gd name="T65" fmla="*/ 407787968 h 289"/>
              <a:gd name="T66" fmla="*/ 171528581 w 192"/>
              <a:gd name="T67" fmla="*/ 255755520 h 289"/>
              <a:gd name="T68" fmla="*/ 209803603 w 192"/>
              <a:gd name="T69" fmla="*/ 180449728 h 289"/>
              <a:gd name="T70" fmla="*/ 229648941 w 192"/>
              <a:gd name="T71" fmla="*/ 193237504 h 289"/>
              <a:gd name="T72" fmla="*/ 189957075 w 192"/>
              <a:gd name="T73" fmla="*/ 267122432 h 289"/>
              <a:gd name="T74" fmla="*/ 199879744 w 192"/>
              <a:gd name="T75" fmla="*/ 385054144 h 289"/>
              <a:gd name="T76" fmla="*/ 236736731 w 192"/>
              <a:gd name="T77" fmla="*/ 410629696 h 289"/>
              <a:gd name="T78" fmla="*/ 260836172 w 192"/>
              <a:gd name="T79" fmla="*/ 373687232 h 289"/>
              <a:gd name="T80" fmla="*/ 232485009 w 192"/>
              <a:gd name="T81" fmla="*/ 353795136 h 289"/>
              <a:gd name="T82" fmla="*/ 252330347 w 192"/>
              <a:gd name="T83" fmla="*/ 325377856 h 289"/>
              <a:gd name="T84" fmla="*/ 242407678 w 192"/>
              <a:gd name="T85" fmla="*/ 278489344 h 289"/>
              <a:gd name="T86" fmla="*/ 253748381 w 192"/>
              <a:gd name="T87" fmla="*/ 240126016 h 289"/>
              <a:gd name="T88" fmla="*/ 140341350 w 192"/>
              <a:gd name="T89" fmla="*/ 196079232 h 289"/>
              <a:gd name="T90" fmla="*/ 123329700 w 192"/>
              <a:gd name="T91" fmla="*/ 154874176 h 289"/>
              <a:gd name="T92" fmla="*/ 157351809 w 192"/>
              <a:gd name="T93" fmla="*/ 154874176 h 289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92" h="289">
                <a:moveTo>
                  <a:pt x="179" y="169"/>
                </a:moveTo>
                <a:cubicBezTo>
                  <a:pt x="192" y="149"/>
                  <a:pt x="190" y="123"/>
                  <a:pt x="174" y="107"/>
                </a:cubicBezTo>
                <a:cubicBezTo>
                  <a:pt x="181" y="98"/>
                  <a:pt x="186" y="87"/>
                  <a:pt x="187" y="75"/>
                </a:cubicBezTo>
                <a:cubicBezTo>
                  <a:pt x="187" y="75"/>
                  <a:pt x="187" y="75"/>
                  <a:pt x="187" y="75"/>
                </a:cubicBezTo>
                <a:cubicBezTo>
                  <a:pt x="187" y="73"/>
                  <a:pt x="187" y="72"/>
                  <a:pt x="187" y="70"/>
                </a:cubicBezTo>
                <a:cubicBezTo>
                  <a:pt x="187" y="52"/>
                  <a:pt x="179" y="35"/>
                  <a:pt x="165" y="23"/>
                </a:cubicBezTo>
                <a:cubicBezTo>
                  <a:pt x="151" y="10"/>
                  <a:pt x="133" y="2"/>
                  <a:pt x="112" y="1"/>
                </a:cubicBezTo>
                <a:cubicBezTo>
                  <a:pt x="109" y="0"/>
                  <a:pt x="106" y="0"/>
                  <a:pt x="104" y="0"/>
                </a:cubicBezTo>
                <a:cubicBezTo>
                  <a:pt x="84" y="0"/>
                  <a:pt x="65" y="6"/>
                  <a:pt x="51" y="17"/>
                </a:cubicBezTo>
                <a:cubicBezTo>
                  <a:pt x="37" y="28"/>
                  <a:pt x="27" y="43"/>
                  <a:pt x="25" y="61"/>
                </a:cubicBezTo>
                <a:cubicBezTo>
                  <a:pt x="25" y="63"/>
                  <a:pt x="25" y="65"/>
                  <a:pt x="25" y="66"/>
                </a:cubicBezTo>
                <a:cubicBezTo>
                  <a:pt x="25" y="78"/>
                  <a:pt x="29" y="90"/>
                  <a:pt x="36" y="100"/>
                </a:cubicBezTo>
                <a:cubicBezTo>
                  <a:pt x="24" y="113"/>
                  <a:pt x="19" y="132"/>
                  <a:pt x="26" y="150"/>
                </a:cubicBezTo>
                <a:cubicBezTo>
                  <a:pt x="28" y="155"/>
                  <a:pt x="31" y="160"/>
                  <a:pt x="34" y="164"/>
                </a:cubicBezTo>
                <a:cubicBezTo>
                  <a:pt x="28" y="179"/>
                  <a:pt x="28" y="179"/>
                  <a:pt x="28" y="179"/>
                </a:cubicBezTo>
                <a:cubicBezTo>
                  <a:pt x="36" y="201"/>
                  <a:pt x="36" y="201"/>
                  <a:pt x="36" y="201"/>
                </a:cubicBezTo>
                <a:cubicBezTo>
                  <a:pt x="14" y="210"/>
                  <a:pt x="14" y="210"/>
                  <a:pt x="14" y="210"/>
                </a:cubicBezTo>
                <a:cubicBezTo>
                  <a:pt x="14" y="210"/>
                  <a:pt x="14" y="210"/>
                  <a:pt x="14" y="210"/>
                </a:cubicBezTo>
                <a:cubicBezTo>
                  <a:pt x="23" y="232"/>
                  <a:pt x="23" y="232"/>
                  <a:pt x="23" y="232"/>
                </a:cubicBezTo>
                <a:cubicBezTo>
                  <a:pt x="0" y="241"/>
                  <a:pt x="0" y="241"/>
                  <a:pt x="0" y="241"/>
                </a:cubicBezTo>
                <a:cubicBezTo>
                  <a:pt x="0" y="241"/>
                  <a:pt x="0" y="241"/>
                  <a:pt x="0" y="241"/>
                </a:cubicBezTo>
                <a:cubicBezTo>
                  <a:pt x="11" y="270"/>
                  <a:pt x="11" y="270"/>
                  <a:pt x="11" y="270"/>
                </a:cubicBezTo>
                <a:cubicBezTo>
                  <a:pt x="11" y="270"/>
                  <a:pt x="11" y="270"/>
                  <a:pt x="11" y="270"/>
                </a:cubicBezTo>
                <a:cubicBezTo>
                  <a:pt x="11" y="270"/>
                  <a:pt x="11" y="270"/>
                  <a:pt x="11" y="270"/>
                </a:cubicBezTo>
                <a:cubicBezTo>
                  <a:pt x="41" y="259"/>
                  <a:pt x="41" y="259"/>
                  <a:pt x="41" y="259"/>
                </a:cubicBezTo>
                <a:cubicBezTo>
                  <a:pt x="66" y="203"/>
                  <a:pt x="66" y="203"/>
                  <a:pt x="66" y="203"/>
                </a:cubicBezTo>
                <a:cubicBezTo>
                  <a:pt x="64" y="202"/>
                  <a:pt x="64" y="202"/>
                  <a:pt x="64" y="202"/>
                </a:cubicBezTo>
                <a:cubicBezTo>
                  <a:pt x="64" y="196"/>
                  <a:pt x="64" y="196"/>
                  <a:pt x="64" y="196"/>
                </a:cubicBezTo>
                <a:cubicBezTo>
                  <a:pt x="64" y="188"/>
                  <a:pt x="64" y="188"/>
                  <a:pt x="64" y="188"/>
                </a:cubicBezTo>
                <a:cubicBezTo>
                  <a:pt x="61" y="185"/>
                  <a:pt x="57" y="183"/>
                  <a:pt x="55" y="180"/>
                </a:cubicBezTo>
                <a:cubicBezTo>
                  <a:pt x="43" y="168"/>
                  <a:pt x="36" y="153"/>
                  <a:pt x="36" y="136"/>
                </a:cubicBezTo>
                <a:cubicBezTo>
                  <a:pt x="36" y="119"/>
                  <a:pt x="43" y="103"/>
                  <a:pt x="55" y="91"/>
                </a:cubicBezTo>
                <a:cubicBezTo>
                  <a:pt x="58" y="88"/>
                  <a:pt x="61" y="86"/>
                  <a:pt x="65" y="83"/>
                </a:cubicBezTo>
                <a:cubicBezTo>
                  <a:pt x="61" y="84"/>
                  <a:pt x="58" y="85"/>
                  <a:pt x="55" y="86"/>
                </a:cubicBezTo>
                <a:cubicBezTo>
                  <a:pt x="54" y="87"/>
                  <a:pt x="52" y="87"/>
                  <a:pt x="51" y="88"/>
                </a:cubicBezTo>
                <a:cubicBezTo>
                  <a:pt x="47" y="81"/>
                  <a:pt x="45" y="74"/>
                  <a:pt x="45" y="66"/>
                </a:cubicBezTo>
                <a:cubicBezTo>
                  <a:pt x="45" y="65"/>
                  <a:pt x="45" y="64"/>
                  <a:pt x="45" y="63"/>
                </a:cubicBezTo>
                <a:cubicBezTo>
                  <a:pt x="46" y="51"/>
                  <a:pt x="52" y="41"/>
                  <a:pt x="63" y="33"/>
                </a:cubicBezTo>
                <a:cubicBezTo>
                  <a:pt x="73" y="25"/>
                  <a:pt x="88" y="20"/>
                  <a:pt x="104" y="20"/>
                </a:cubicBezTo>
                <a:cubicBezTo>
                  <a:pt x="104" y="20"/>
                  <a:pt x="104" y="20"/>
                  <a:pt x="104" y="20"/>
                </a:cubicBezTo>
                <a:cubicBezTo>
                  <a:pt x="106" y="20"/>
                  <a:pt x="108" y="20"/>
                  <a:pt x="110" y="20"/>
                </a:cubicBezTo>
                <a:cubicBezTo>
                  <a:pt x="127" y="22"/>
                  <a:pt x="142" y="28"/>
                  <a:pt x="152" y="37"/>
                </a:cubicBezTo>
                <a:cubicBezTo>
                  <a:pt x="162" y="47"/>
                  <a:pt x="168" y="58"/>
                  <a:pt x="168" y="70"/>
                </a:cubicBezTo>
                <a:cubicBezTo>
                  <a:pt x="168" y="71"/>
                  <a:pt x="168" y="72"/>
                  <a:pt x="168" y="73"/>
                </a:cubicBezTo>
                <a:cubicBezTo>
                  <a:pt x="168" y="73"/>
                  <a:pt x="168" y="73"/>
                  <a:pt x="168" y="73"/>
                </a:cubicBezTo>
                <a:cubicBezTo>
                  <a:pt x="167" y="81"/>
                  <a:pt x="164" y="89"/>
                  <a:pt x="158" y="95"/>
                </a:cubicBezTo>
                <a:cubicBezTo>
                  <a:pt x="153" y="93"/>
                  <a:pt x="148" y="92"/>
                  <a:pt x="143" y="91"/>
                </a:cubicBezTo>
                <a:cubicBezTo>
                  <a:pt x="143" y="91"/>
                  <a:pt x="143" y="91"/>
                  <a:pt x="143" y="91"/>
                </a:cubicBezTo>
                <a:cubicBezTo>
                  <a:pt x="147" y="95"/>
                  <a:pt x="149" y="98"/>
                  <a:pt x="152" y="102"/>
                </a:cubicBezTo>
                <a:cubicBezTo>
                  <a:pt x="151" y="102"/>
                  <a:pt x="151" y="103"/>
                  <a:pt x="150" y="103"/>
                </a:cubicBezTo>
                <a:cubicBezTo>
                  <a:pt x="147" y="105"/>
                  <a:pt x="144" y="107"/>
                  <a:pt x="141" y="109"/>
                </a:cubicBezTo>
                <a:cubicBezTo>
                  <a:pt x="139" y="106"/>
                  <a:pt x="137" y="103"/>
                  <a:pt x="134" y="101"/>
                </a:cubicBezTo>
                <a:cubicBezTo>
                  <a:pt x="125" y="91"/>
                  <a:pt x="112" y="86"/>
                  <a:pt x="99" y="86"/>
                </a:cubicBezTo>
                <a:cubicBezTo>
                  <a:pt x="86" y="86"/>
                  <a:pt x="74" y="91"/>
                  <a:pt x="64" y="101"/>
                </a:cubicBezTo>
                <a:cubicBezTo>
                  <a:pt x="45" y="120"/>
                  <a:pt x="45" y="152"/>
                  <a:pt x="64" y="171"/>
                </a:cubicBezTo>
                <a:cubicBezTo>
                  <a:pt x="68" y="175"/>
                  <a:pt x="72" y="178"/>
                  <a:pt x="77" y="180"/>
                </a:cubicBezTo>
                <a:cubicBezTo>
                  <a:pt x="77" y="196"/>
                  <a:pt x="77" y="196"/>
                  <a:pt x="77" y="196"/>
                </a:cubicBezTo>
                <a:cubicBezTo>
                  <a:pt x="94" y="213"/>
                  <a:pt x="94" y="213"/>
                  <a:pt x="94" y="213"/>
                </a:cubicBezTo>
                <a:cubicBezTo>
                  <a:pt x="77" y="230"/>
                  <a:pt x="77" y="230"/>
                  <a:pt x="77" y="230"/>
                </a:cubicBezTo>
                <a:cubicBezTo>
                  <a:pt x="77" y="230"/>
                  <a:pt x="77" y="230"/>
                  <a:pt x="77" y="230"/>
                </a:cubicBezTo>
                <a:cubicBezTo>
                  <a:pt x="94" y="247"/>
                  <a:pt x="94" y="247"/>
                  <a:pt x="94" y="247"/>
                </a:cubicBezTo>
                <a:cubicBezTo>
                  <a:pt x="77" y="264"/>
                  <a:pt x="77" y="264"/>
                  <a:pt x="77" y="264"/>
                </a:cubicBezTo>
                <a:cubicBezTo>
                  <a:pt x="77" y="264"/>
                  <a:pt x="77" y="264"/>
                  <a:pt x="77" y="264"/>
                </a:cubicBezTo>
                <a:cubicBezTo>
                  <a:pt x="99" y="287"/>
                  <a:pt x="99" y="287"/>
                  <a:pt x="99" y="287"/>
                </a:cubicBezTo>
                <a:cubicBezTo>
                  <a:pt x="99" y="287"/>
                  <a:pt x="99" y="287"/>
                  <a:pt x="99" y="287"/>
                </a:cubicBezTo>
                <a:cubicBezTo>
                  <a:pt x="99" y="287"/>
                  <a:pt x="99" y="287"/>
                  <a:pt x="99" y="287"/>
                </a:cubicBezTo>
                <a:cubicBezTo>
                  <a:pt x="121" y="264"/>
                  <a:pt x="121" y="264"/>
                  <a:pt x="121" y="264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26" y="178"/>
                  <a:pt x="130" y="175"/>
                  <a:pt x="134" y="171"/>
                </a:cubicBezTo>
                <a:cubicBezTo>
                  <a:pt x="146" y="159"/>
                  <a:pt x="151" y="143"/>
                  <a:pt x="148" y="127"/>
                </a:cubicBezTo>
                <a:cubicBezTo>
                  <a:pt x="152" y="125"/>
                  <a:pt x="156" y="123"/>
                  <a:pt x="160" y="120"/>
                </a:cubicBezTo>
                <a:cubicBezTo>
                  <a:pt x="161" y="125"/>
                  <a:pt x="162" y="131"/>
                  <a:pt x="162" y="136"/>
                </a:cubicBezTo>
                <a:cubicBezTo>
                  <a:pt x="162" y="153"/>
                  <a:pt x="155" y="168"/>
                  <a:pt x="143" y="180"/>
                </a:cubicBezTo>
                <a:cubicBezTo>
                  <a:pt x="141" y="183"/>
                  <a:pt x="138" y="185"/>
                  <a:pt x="134" y="188"/>
                </a:cubicBezTo>
                <a:cubicBezTo>
                  <a:pt x="134" y="239"/>
                  <a:pt x="134" y="239"/>
                  <a:pt x="134" y="239"/>
                </a:cubicBezTo>
                <a:cubicBezTo>
                  <a:pt x="141" y="271"/>
                  <a:pt x="141" y="271"/>
                  <a:pt x="141" y="271"/>
                </a:cubicBezTo>
                <a:cubicBezTo>
                  <a:pt x="167" y="289"/>
                  <a:pt x="167" y="289"/>
                  <a:pt x="167" y="289"/>
                </a:cubicBezTo>
                <a:cubicBezTo>
                  <a:pt x="167" y="289"/>
                  <a:pt x="167" y="289"/>
                  <a:pt x="167" y="289"/>
                </a:cubicBezTo>
                <a:cubicBezTo>
                  <a:pt x="167" y="289"/>
                  <a:pt x="167" y="289"/>
                  <a:pt x="167" y="289"/>
                </a:cubicBezTo>
                <a:cubicBezTo>
                  <a:pt x="184" y="263"/>
                  <a:pt x="184" y="263"/>
                  <a:pt x="184" y="263"/>
                </a:cubicBezTo>
                <a:cubicBezTo>
                  <a:pt x="184" y="263"/>
                  <a:pt x="184" y="263"/>
                  <a:pt x="184" y="263"/>
                </a:cubicBezTo>
                <a:cubicBezTo>
                  <a:pt x="164" y="249"/>
                  <a:pt x="164" y="249"/>
                  <a:pt x="164" y="249"/>
                </a:cubicBezTo>
                <a:cubicBezTo>
                  <a:pt x="178" y="229"/>
                  <a:pt x="178" y="229"/>
                  <a:pt x="178" y="229"/>
                </a:cubicBezTo>
                <a:cubicBezTo>
                  <a:pt x="178" y="229"/>
                  <a:pt x="178" y="229"/>
                  <a:pt x="178" y="229"/>
                </a:cubicBezTo>
                <a:cubicBezTo>
                  <a:pt x="158" y="216"/>
                  <a:pt x="158" y="216"/>
                  <a:pt x="158" y="216"/>
                </a:cubicBezTo>
                <a:cubicBezTo>
                  <a:pt x="171" y="196"/>
                  <a:pt x="171" y="196"/>
                  <a:pt x="171" y="196"/>
                </a:cubicBezTo>
                <a:cubicBezTo>
                  <a:pt x="168" y="180"/>
                  <a:pt x="168" y="180"/>
                  <a:pt x="168" y="180"/>
                </a:cubicBezTo>
                <a:cubicBezTo>
                  <a:pt x="172" y="177"/>
                  <a:pt x="176" y="173"/>
                  <a:pt x="179" y="169"/>
                </a:cubicBezTo>
                <a:close/>
                <a:moveTo>
                  <a:pt x="111" y="133"/>
                </a:moveTo>
                <a:cubicBezTo>
                  <a:pt x="108" y="136"/>
                  <a:pt x="104" y="138"/>
                  <a:pt x="99" y="138"/>
                </a:cubicBezTo>
                <a:cubicBezTo>
                  <a:pt x="95" y="138"/>
                  <a:pt x="91" y="136"/>
                  <a:pt x="87" y="133"/>
                </a:cubicBezTo>
                <a:cubicBezTo>
                  <a:pt x="81" y="126"/>
                  <a:pt x="81" y="116"/>
                  <a:pt x="87" y="109"/>
                </a:cubicBezTo>
                <a:cubicBezTo>
                  <a:pt x="91" y="106"/>
                  <a:pt x="95" y="104"/>
                  <a:pt x="99" y="104"/>
                </a:cubicBezTo>
                <a:cubicBezTo>
                  <a:pt x="104" y="104"/>
                  <a:pt x="108" y="106"/>
                  <a:pt x="111" y="109"/>
                </a:cubicBezTo>
                <a:cubicBezTo>
                  <a:pt x="118" y="116"/>
                  <a:pt x="118" y="126"/>
                  <a:pt x="111" y="1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6" name="Freeform 354"/>
          <p:cNvSpPr>
            <a:spLocks noEditPoints="1"/>
          </p:cNvSpPr>
          <p:nvPr/>
        </p:nvSpPr>
        <p:spPr bwMode="auto">
          <a:xfrm>
            <a:off x="8817719" y="4248150"/>
            <a:ext cx="325437" cy="344488"/>
          </a:xfrm>
          <a:custGeom>
            <a:avLst/>
            <a:gdLst>
              <a:gd name="T0" fmla="*/ 332923239 w 274"/>
              <a:gd name="T1" fmla="*/ 171690188 h 288"/>
              <a:gd name="T2" fmla="*/ 386530077 w 274"/>
              <a:gd name="T3" fmla="*/ 133059686 h 288"/>
              <a:gd name="T4" fmla="*/ 352673939 w 274"/>
              <a:gd name="T5" fmla="*/ 72968061 h 288"/>
              <a:gd name="T6" fmla="*/ 290603364 w 274"/>
              <a:gd name="T7" fmla="*/ 100152709 h 288"/>
              <a:gd name="T8" fmla="*/ 234175676 w 274"/>
              <a:gd name="T9" fmla="*/ 67245732 h 288"/>
              <a:gd name="T10" fmla="*/ 227121770 w 274"/>
              <a:gd name="T11" fmla="*/ 0 h 288"/>
              <a:gd name="T12" fmla="*/ 159408307 w 274"/>
              <a:gd name="T13" fmla="*/ 0 h 288"/>
              <a:gd name="T14" fmla="*/ 152354401 w 274"/>
              <a:gd name="T15" fmla="*/ 67245732 h 288"/>
              <a:gd name="T16" fmla="*/ 94516882 w 274"/>
              <a:gd name="T17" fmla="*/ 100152709 h 288"/>
              <a:gd name="T18" fmla="*/ 33856138 w 274"/>
              <a:gd name="T19" fmla="*/ 72968061 h 288"/>
              <a:gd name="T20" fmla="*/ 0 w 274"/>
              <a:gd name="T21" fmla="*/ 133059686 h 288"/>
              <a:gd name="T22" fmla="*/ 53606838 w 274"/>
              <a:gd name="T23" fmla="*/ 171690188 h 288"/>
              <a:gd name="T24" fmla="*/ 53606838 w 274"/>
              <a:gd name="T25" fmla="*/ 240365306 h 288"/>
              <a:gd name="T26" fmla="*/ 0 w 274"/>
              <a:gd name="T27" fmla="*/ 278995807 h 288"/>
              <a:gd name="T28" fmla="*/ 33856138 w 274"/>
              <a:gd name="T29" fmla="*/ 339087433 h 288"/>
              <a:gd name="T30" fmla="*/ 95926713 w 274"/>
              <a:gd name="T31" fmla="*/ 311902784 h 288"/>
              <a:gd name="T32" fmla="*/ 152354401 w 274"/>
              <a:gd name="T33" fmla="*/ 344809761 h 288"/>
              <a:gd name="T34" fmla="*/ 159408307 w 274"/>
              <a:gd name="T35" fmla="*/ 412055494 h 288"/>
              <a:gd name="T36" fmla="*/ 227121770 w 274"/>
              <a:gd name="T37" fmla="*/ 412055494 h 288"/>
              <a:gd name="T38" fmla="*/ 234175676 w 274"/>
              <a:gd name="T39" fmla="*/ 344809761 h 288"/>
              <a:gd name="T40" fmla="*/ 290603364 w 274"/>
              <a:gd name="T41" fmla="*/ 311902784 h 288"/>
              <a:gd name="T42" fmla="*/ 352673939 w 274"/>
              <a:gd name="T43" fmla="*/ 339087433 h 288"/>
              <a:gd name="T44" fmla="*/ 386530077 w 274"/>
              <a:gd name="T45" fmla="*/ 278995807 h 288"/>
              <a:gd name="T46" fmla="*/ 332923239 w 274"/>
              <a:gd name="T47" fmla="*/ 240365306 h 288"/>
              <a:gd name="T48" fmla="*/ 332923239 w 274"/>
              <a:gd name="T49" fmla="*/ 171690188 h 288"/>
              <a:gd name="T50" fmla="*/ 222889901 w 274"/>
              <a:gd name="T51" fmla="*/ 257534683 h 288"/>
              <a:gd name="T52" fmla="*/ 163640176 w 274"/>
              <a:gd name="T53" fmla="*/ 257534683 h 288"/>
              <a:gd name="T54" fmla="*/ 135426926 w 274"/>
              <a:gd name="T55" fmla="*/ 206027747 h 288"/>
              <a:gd name="T56" fmla="*/ 163640176 w 274"/>
              <a:gd name="T57" fmla="*/ 154520810 h 288"/>
              <a:gd name="T58" fmla="*/ 222889901 w 274"/>
              <a:gd name="T59" fmla="*/ 154520810 h 288"/>
              <a:gd name="T60" fmla="*/ 252514170 w 274"/>
              <a:gd name="T61" fmla="*/ 206027747 h 288"/>
              <a:gd name="T62" fmla="*/ 222889901 w 274"/>
              <a:gd name="T63" fmla="*/ 257534683 h 28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74" h="288">
                <a:moveTo>
                  <a:pt x="236" y="120"/>
                </a:moveTo>
                <a:cubicBezTo>
                  <a:pt x="274" y="93"/>
                  <a:pt x="274" y="93"/>
                  <a:pt x="274" y="93"/>
                </a:cubicBezTo>
                <a:cubicBezTo>
                  <a:pt x="250" y="51"/>
                  <a:pt x="250" y="51"/>
                  <a:pt x="250" y="51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166" y="47"/>
                  <a:pt x="166" y="47"/>
                  <a:pt x="166" y="47"/>
                </a:cubicBezTo>
                <a:cubicBezTo>
                  <a:pt x="161" y="0"/>
                  <a:pt x="161" y="0"/>
                  <a:pt x="161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67" y="70"/>
                  <a:pt x="67" y="70"/>
                  <a:pt x="67" y="70"/>
                </a:cubicBezTo>
                <a:cubicBezTo>
                  <a:pt x="24" y="51"/>
                  <a:pt x="24" y="51"/>
                  <a:pt x="24" y="51"/>
                </a:cubicBezTo>
                <a:cubicBezTo>
                  <a:pt x="0" y="93"/>
                  <a:pt x="0" y="93"/>
                  <a:pt x="0" y="93"/>
                </a:cubicBezTo>
                <a:cubicBezTo>
                  <a:pt x="38" y="120"/>
                  <a:pt x="38" y="120"/>
                  <a:pt x="38" y="120"/>
                </a:cubicBezTo>
                <a:cubicBezTo>
                  <a:pt x="38" y="168"/>
                  <a:pt x="38" y="168"/>
                  <a:pt x="38" y="168"/>
                </a:cubicBezTo>
                <a:cubicBezTo>
                  <a:pt x="18" y="182"/>
                  <a:pt x="0" y="195"/>
                  <a:pt x="0" y="195"/>
                </a:cubicBezTo>
                <a:cubicBezTo>
                  <a:pt x="24" y="237"/>
                  <a:pt x="24" y="237"/>
                  <a:pt x="24" y="237"/>
                </a:cubicBezTo>
                <a:cubicBezTo>
                  <a:pt x="68" y="218"/>
                  <a:pt x="68" y="218"/>
                  <a:pt x="68" y="218"/>
                </a:cubicBezTo>
                <a:cubicBezTo>
                  <a:pt x="108" y="241"/>
                  <a:pt x="108" y="241"/>
                  <a:pt x="108" y="241"/>
                </a:cubicBezTo>
                <a:cubicBezTo>
                  <a:pt x="113" y="288"/>
                  <a:pt x="113" y="288"/>
                  <a:pt x="113" y="288"/>
                </a:cubicBezTo>
                <a:cubicBezTo>
                  <a:pt x="161" y="288"/>
                  <a:pt x="161" y="288"/>
                  <a:pt x="161" y="288"/>
                </a:cubicBezTo>
                <a:cubicBezTo>
                  <a:pt x="161" y="288"/>
                  <a:pt x="163" y="266"/>
                  <a:pt x="166" y="241"/>
                </a:cubicBezTo>
                <a:cubicBezTo>
                  <a:pt x="206" y="218"/>
                  <a:pt x="206" y="218"/>
                  <a:pt x="206" y="218"/>
                </a:cubicBezTo>
                <a:cubicBezTo>
                  <a:pt x="250" y="237"/>
                  <a:pt x="250" y="237"/>
                  <a:pt x="250" y="237"/>
                </a:cubicBezTo>
                <a:cubicBezTo>
                  <a:pt x="274" y="195"/>
                  <a:pt x="274" y="195"/>
                  <a:pt x="274" y="195"/>
                </a:cubicBezTo>
                <a:cubicBezTo>
                  <a:pt x="274" y="195"/>
                  <a:pt x="256" y="182"/>
                  <a:pt x="236" y="168"/>
                </a:cubicBezTo>
                <a:lnTo>
                  <a:pt x="236" y="120"/>
                </a:lnTo>
                <a:close/>
                <a:moveTo>
                  <a:pt x="158" y="180"/>
                </a:moveTo>
                <a:cubicBezTo>
                  <a:pt x="116" y="180"/>
                  <a:pt x="116" y="180"/>
                  <a:pt x="116" y="180"/>
                </a:cubicBezTo>
                <a:cubicBezTo>
                  <a:pt x="96" y="144"/>
                  <a:pt x="96" y="144"/>
                  <a:pt x="96" y="144"/>
                </a:cubicBezTo>
                <a:cubicBezTo>
                  <a:pt x="116" y="108"/>
                  <a:pt x="116" y="108"/>
                  <a:pt x="116" y="108"/>
                </a:cubicBezTo>
                <a:cubicBezTo>
                  <a:pt x="158" y="108"/>
                  <a:pt x="158" y="108"/>
                  <a:pt x="158" y="108"/>
                </a:cubicBezTo>
                <a:cubicBezTo>
                  <a:pt x="179" y="144"/>
                  <a:pt x="179" y="144"/>
                  <a:pt x="179" y="144"/>
                </a:cubicBezTo>
                <a:lnTo>
                  <a:pt x="158" y="1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7" name="TextBox 13"/>
          <p:cNvSpPr txBox="1">
            <a:spLocks noChangeArrowheads="1"/>
          </p:cNvSpPr>
          <p:nvPr/>
        </p:nvSpPr>
        <p:spPr bwMode="auto">
          <a:xfrm>
            <a:off x="959557" y="2970213"/>
            <a:ext cx="15840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800" b="1" dirty="0">
                <a:latin typeface="+mn-ea"/>
                <a:ea typeface="+mn-ea"/>
                <a:sym typeface="Arial" panose="020B0604020202020204" pitchFamily="34" charset="0"/>
              </a:rPr>
              <a:t>关键词</a:t>
            </a:r>
            <a:endParaRPr lang="en-US" altLang="zh-CN" sz="1800" b="1" dirty="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18" name="TextBox 13"/>
          <p:cNvSpPr txBox="1">
            <a:spLocks noChangeArrowheads="1"/>
          </p:cNvSpPr>
          <p:nvPr/>
        </p:nvSpPr>
        <p:spPr bwMode="auto">
          <a:xfrm>
            <a:off x="959557" y="3244850"/>
            <a:ext cx="1584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Arial" panose="020B0604020202020204" pitchFamily="34" charset="0"/>
              </a:rPr>
              <a:t>文字描述内容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19" name="TextBox 13"/>
          <p:cNvSpPr txBox="1">
            <a:spLocks noChangeArrowheads="1"/>
          </p:cNvSpPr>
          <p:nvPr/>
        </p:nvSpPr>
        <p:spPr bwMode="auto">
          <a:xfrm>
            <a:off x="3851109" y="2970213"/>
            <a:ext cx="15840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800" b="1" dirty="0">
                <a:latin typeface="+mn-ea"/>
                <a:ea typeface="+mn-ea"/>
                <a:sym typeface="Arial" panose="020B0604020202020204" pitchFamily="34" charset="0"/>
              </a:rPr>
              <a:t>关键词</a:t>
            </a:r>
            <a:endParaRPr lang="en-US" altLang="zh-CN" sz="1800" b="1" dirty="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20" name="TextBox 13"/>
          <p:cNvSpPr txBox="1">
            <a:spLocks noChangeArrowheads="1"/>
          </p:cNvSpPr>
          <p:nvPr/>
        </p:nvSpPr>
        <p:spPr bwMode="auto">
          <a:xfrm>
            <a:off x="3851109" y="3244850"/>
            <a:ext cx="1584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Arial" panose="020B0604020202020204" pitchFamily="34" charset="0"/>
              </a:rPr>
              <a:t>文字描述内容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21" name="TextBox 13"/>
          <p:cNvSpPr txBox="1">
            <a:spLocks noChangeArrowheads="1"/>
          </p:cNvSpPr>
          <p:nvPr/>
        </p:nvSpPr>
        <p:spPr bwMode="auto">
          <a:xfrm>
            <a:off x="6742661" y="2970213"/>
            <a:ext cx="15840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800" b="1" dirty="0">
                <a:latin typeface="+mn-ea"/>
                <a:ea typeface="+mn-ea"/>
                <a:sym typeface="Arial" panose="020B0604020202020204" pitchFamily="34" charset="0"/>
              </a:rPr>
              <a:t>关键词</a:t>
            </a:r>
            <a:endParaRPr lang="en-US" altLang="zh-CN" sz="1800" b="1" dirty="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22" name="TextBox 13"/>
          <p:cNvSpPr txBox="1">
            <a:spLocks noChangeArrowheads="1"/>
          </p:cNvSpPr>
          <p:nvPr/>
        </p:nvSpPr>
        <p:spPr bwMode="auto">
          <a:xfrm>
            <a:off x="6742661" y="3244850"/>
            <a:ext cx="1584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Arial" panose="020B0604020202020204" pitchFamily="34" charset="0"/>
              </a:rPr>
              <a:t>文字描述内容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23" name="TextBox 13"/>
          <p:cNvSpPr txBox="1">
            <a:spLocks noChangeArrowheads="1"/>
          </p:cNvSpPr>
          <p:nvPr/>
        </p:nvSpPr>
        <p:spPr bwMode="auto">
          <a:xfrm>
            <a:off x="9634213" y="2970213"/>
            <a:ext cx="15840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800" b="1" dirty="0">
                <a:latin typeface="+mn-ea"/>
                <a:ea typeface="+mn-ea"/>
                <a:sym typeface="Arial" panose="020B0604020202020204" pitchFamily="34" charset="0"/>
              </a:rPr>
              <a:t>关键词</a:t>
            </a:r>
            <a:endParaRPr lang="en-US" altLang="zh-CN" sz="1800" b="1" dirty="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24" name="TextBox 13"/>
          <p:cNvSpPr txBox="1">
            <a:spLocks noChangeArrowheads="1"/>
          </p:cNvSpPr>
          <p:nvPr/>
        </p:nvSpPr>
        <p:spPr bwMode="auto">
          <a:xfrm>
            <a:off x="9634213" y="3244850"/>
            <a:ext cx="1584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Arial" panose="020B0604020202020204" pitchFamily="34" charset="0"/>
              </a:rPr>
              <a:t>文字描述内容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25" name="TextBox 13"/>
          <p:cNvSpPr txBox="1">
            <a:spLocks noChangeArrowheads="1"/>
          </p:cNvSpPr>
          <p:nvPr/>
        </p:nvSpPr>
        <p:spPr bwMode="auto">
          <a:xfrm>
            <a:off x="2405333" y="4951413"/>
            <a:ext cx="15840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800" b="1" dirty="0">
                <a:latin typeface="+mn-ea"/>
                <a:ea typeface="+mn-ea"/>
                <a:sym typeface="Arial" panose="020B0604020202020204" pitchFamily="34" charset="0"/>
              </a:rPr>
              <a:t>关键词</a:t>
            </a:r>
            <a:endParaRPr lang="en-US" altLang="zh-CN" sz="1800" b="1" dirty="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26" name="TextBox 13"/>
          <p:cNvSpPr txBox="1">
            <a:spLocks noChangeArrowheads="1"/>
          </p:cNvSpPr>
          <p:nvPr/>
        </p:nvSpPr>
        <p:spPr bwMode="auto">
          <a:xfrm>
            <a:off x="2405333" y="5226050"/>
            <a:ext cx="1584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Arial" panose="020B0604020202020204" pitchFamily="34" charset="0"/>
              </a:rPr>
              <a:t>文字描述内容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27" name="TextBox 13"/>
          <p:cNvSpPr txBox="1">
            <a:spLocks noChangeArrowheads="1"/>
          </p:cNvSpPr>
          <p:nvPr/>
        </p:nvSpPr>
        <p:spPr bwMode="auto">
          <a:xfrm>
            <a:off x="5296885" y="4951413"/>
            <a:ext cx="15840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800" b="1" dirty="0">
                <a:latin typeface="+mn-ea"/>
                <a:ea typeface="+mn-ea"/>
                <a:sym typeface="Arial" panose="020B0604020202020204" pitchFamily="34" charset="0"/>
              </a:rPr>
              <a:t>关键词</a:t>
            </a:r>
            <a:endParaRPr lang="en-US" altLang="zh-CN" sz="1800" b="1" dirty="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28" name="TextBox 13"/>
          <p:cNvSpPr txBox="1">
            <a:spLocks noChangeArrowheads="1"/>
          </p:cNvSpPr>
          <p:nvPr/>
        </p:nvSpPr>
        <p:spPr bwMode="auto">
          <a:xfrm>
            <a:off x="5296885" y="5226050"/>
            <a:ext cx="1584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Arial" panose="020B0604020202020204" pitchFamily="34" charset="0"/>
              </a:rPr>
              <a:t>文字描述内容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29" name="TextBox 13"/>
          <p:cNvSpPr txBox="1">
            <a:spLocks noChangeArrowheads="1"/>
          </p:cNvSpPr>
          <p:nvPr/>
        </p:nvSpPr>
        <p:spPr bwMode="auto">
          <a:xfrm>
            <a:off x="8188437" y="4951413"/>
            <a:ext cx="15840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800" b="1" dirty="0">
                <a:latin typeface="+mn-ea"/>
                <a:ea typeface="+mn-ea"/>
                <a:sym typeface="Arial" panose="020B0604020202020204" pitchFamily="34" charset="0"/>
              </a:rPr>
              <a:t>关键词</a:t>
            </a:r>
            <a:endParaRPr lang="en-US" altLang="zh-CN" sz="1800" b="1" dirty="0"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30" name="TextBox 13"/>
          <p:cNvSpPr txBox="1">
            <a:spLocks noChangeArrowheads="1"/>
          </p:cNvSpPr>
          <p:nvPr/>
        </p:nvSpPr>
        <p:spPr bwMode="auto">
          <a:xfrm>
            <a:off x="8188437" y="5226050"/>
            <a:ext cx="1584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Arial" panose="020B0604020202020204" pitchFamily="34" charset="0"/>
              </a:rPr>
              <a:t>文字描述内容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方法工具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097353" y="1454273"/>
            <a:ext cx="2634018" cy="2634018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778992" y="1454273"/>
            <a:ext cx="2634018" cy="263401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460630" y="1454273"/>
            <a:ext cx="2634018" cy="2634018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>
            <a:spLocks noChangeAspect="1"/>
          </p:cNvSpPr>
          <p:nvPr/>
        </p:nvSpPr>
        <p:spPr>
          <a:xfrm>
            <a:off x="2076766" y="1889205"/>
            <a:ext cx="675192" cy="656892"/>
          </a:xfrm>
          <a:custGeom>
            <a:avLst/>
            <a:gdLst>
              <a:gd name="connsiteX0" fmla="*/ 3767944 w 4447469"/>
              <a:gd name="connsiteY0" fmla="*/ 676597 h 4326925"/>
              <a:gd name="connsiteX1" fmla="*/ 720511 w 4447469"/>
              <a:gd name="connsiteY1" fmla="*/ 2247891 h 4326925"/>
              <a:gd name="connsiteX2" fmla="*/ 2077102 w 4447469"/>
              <a:gd name="connsiteY2" fmla="*/ 2247891 h 4326925"/>
              <a:gd name="connsiteX3" fmla="*/ 2077102 w 4447469"/>
              <a:gd name="connsiteY3" fmla="*/ 2356224 h 4326925"/>
              <a:gd name="connsiteX4" fmla="*/ 2090753 w 4447469"/>
              <a:gd name="connsiteY4" fmla="*/ 2356224 h 4326925"/>
              <a:gd name="connsiteX5" fmla="*/ 2090753 w 4447469"/>
              <a:gd name="connsiteY5" fmla="*/ 3675247 h 4326925"/>
              <a:gd name="connsiteX6" fmla="*/ 4447469 w 4447469"/>
              <a:gd name="connsiteY6" fmla="*/ 0 h 4326925"/>
              <a:gd name="connsiteX7" fmla="*/ 4110337 w 4447469"/>
              <a:gd name="connsiteY7" fmla="*/ 649743 h 4326925"/>
              <a:gd name="connsiteX8" fmla="*/ 4112328 w 4447469"/>
              <a:gd name="connsiteY8" fmla="*/ 650857 h 4326925"/>
              <a:gd name="connsiteX9" fmla="*/ 4076792 w 4447469"/>
              <a:gd name="connsiteY9" fmla="*/ 714393 h 4326925"/>
              <a:gd name="connsiteX10" fmla="*/ 3988907 w 4447469"/>
              <a:gd name="connsiteY10" fmla="*/ 883769 h 4326925"/>
              <a:gd name="connsiteX11" fmla="*/ 3984514 w 4447469"/>
              <a:gd name="connsiteY11" fmla="*/ 879375 h 4326925"/>
              <a:gd name="connsiteX12" fmla="*/ 2056247 w 4447469"/>
              <a:gd name="connsiteY12" fmla="*/ 4326925 h 4326925"/>
              <a:gd name="connsiteX13" fmla="*/ 1815388 w 4447469"/>
              <a:gd name="connsiteY13" fmla="*/ 4192208 h 4326925"/>
              <a:gd name="connsiteX14" fmla="*/ 1802753 w 4447469"/>
              <a:gd name="connsiteY14" fmla="*/ 4192208 h 4326925"/>
              <a:gd name="connsiteX15" fmla="*/ 1802753 w 4447469"/>
              <a:gd name="connsiteY15" fmla="*/ 2535891 h 4326925"/>
              <a:gd name="connsiteX16" fmla="*/ 161952 w 4447469"/>
              <a:gd name="connsiteY16" fmla="*/ 2535891 h 4326925"/>
              <a:gd name="connsiteX17" fmla="*/ 131984 w 4447469"/>
              <a:gd name="connsiteY17" fmla="*/ 2551343 h 4326925"/>
              <a:gd name="connsiteX18" fmla="*/ 0 w 4447469"/>
              <a:gd name="connsiteY18" fmla="*/ 2295366 h 4326925"/>
              <a:gd name="connsiteX19" fmla="*/ 3743658 w 4447469"/>
              <a:gd name="connsiteY19" fmla="*/ 365089 h 4326925"/>
              <a:gd name="connsiteX20" fmla="*/ 3743697 w 4447469"/>
              <a:gd name="connsiteY20" fmla="*/ 365166 h 432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447469" h="4326925">
                <a:moveTo>
                  <a:pt x="3767944" y="676597"/>
                </a:moveTo>
                <a:lnTo>
                  <a:pt x="720511" y="2247891"/>
                </a:lnTo>
                <a:lnTo>
                  <a:pt x="2077102" y="2247891"/>
                </a:lnTo>
                <a:lnTo>
                  <a:pt x="2077102" y="2356224"/>
                </a:lnTo>
                <a:lnTo>
                  <a:pt x="2090753" y="2356224"/>
                </a:lnTo>
                <a:lnTo>
                  <a:pt x="2090753" y="3675247"/>
                </a:lnTo>
                <a:close/>
                <a:moveTo>
                  <a:pt x="4447469" y="0"/>
                </a:moveTo>
                <a:lnTo>
                  <a:pt x="4110337" y="649743"/>
                </a:lnTo>
                <a:lnTo>
                  <a:pt x="4112328" y="650857"/>
                </a:lnTo>
                <a:lnTo>
                  <a:pt x="4076792" y="714393"/>
                </a:lnTo>
                <a:lnTo>
                  <a:pt x="3988907" y="883769"/>
                </a:lnTo>
                <a:lnTo>
                  <a:pt x="3984514" y="879375"/>
                </a:lnTo>
                <a:lnTo>
                  <a:pt x="2056247" y="4326925"/>
                </a:lnTo>
                <a:lnTo>
                  <a:pt x="1815388" y="4192208"/>
                </a:lnTo>
                <a:lnTo>
                  <a:pt x="1802753" y="4192208"/>
                </a:lnTo>
                <a:lnTo>
                  <a:pt x="1802753" y="2535891"/>
                </a:lnTo>
                <a:lnTo>
                  <a:pt x="161952" y="2535891"/>
                </a:lnTo>
                <a:lnTo>
                  <a:pt x="131984" y="2551343"/>
                </a:lnTo>
                <a:lnTo>
                  <a:pt x="0" y="2295366"/>
                </a:lnTo>
                <a:lnTo>
                  <a:pt x="3743658" y="365089"/>
                </a:lnTo>
                <a:lnTo>
                  <a:pt x="3743697" y="36516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>
            <a:spLocks noChangeAspect="1"/>
          </p:cNvSpPr>
          <p:nvPr/>
        </p:nvSpPr>
        <p:spPr>
          <a:xfrm>
            <a:off x="9457649" y="1889205"/>
            <a:ext cx="639980" cy="656892"/>
          </a:xfrm>
          <a:custGeom>
            <a:avLst/>
            <a:gdLst>
              <a:gd name="connsiteX0" fmla="*/ 2326943 w 5404989"/>
              <a:gd name="connsiteY0" fmla="*/ 407402 h 5547815"/>
              <a:gd name="connsiteX1" fmla="*/ 407401 w 5404989"/>
              <a:gd name="connsiteY1" fmla="*/ 2326944 h 5547815"/>
              <a:gd name="connsiteX2" fmla="*/ 2326943 w 5404989"/>
              <a:gd name="connsiteY2" fmla="*/ 4246486 h 5547815"/>
              <a:gd name="connsiteX3" fmla="*/ 4246485 w 5404989"/>
              <a:gd name="connsiteY3" fmla="*/ 2326944 h 5547815"/>
              <a:gd name="connsiteX4" fmla="*/ 2326943 w 5404989"/>
              <a:gd name="connsiteY4" fmla="*/ 407402 h 5547815"/>
              <a:gd name="connsiteX5" fmla="*/ 2326944 w 5404989"/>
              <a:gd name="connsiteY5" fmla="*/ 0 h 5547815"/>
              <a:gd name="connsiteX6" fmla="*/ 4653888 w 5404989"/>
              <a:gd name="connsiteY6" fmla="*/ 2326944 h 5547815"/>
              <a:gd name="connsiteX7" fmla="*/ 4122527 w 5404989"/>
              <a:gd name="connsiteY7" fmla="*/ 3807097 h 5547815"/>
              <a:gd name="connsiteX8" fmla="*/ 4025541 w 5404989"/>
              <a:gd name="connsiteY8" fmla="*/ 3913809 h 5547815"/>
              <a:gd name="connsiteX9" fmla="*/ 5404989 w 5404989"/>
              <a:gd name="connsiteY9" fmla="*/ 5293257 h 5547815"/>
              <a:gd name="connsiteX10" fmla="*/ 5150430 w 5404989"/>
              <a:gd name="connsiteY10" fmla="*/ 5547815 h 5547815"/>
              <a:gd name="connsiteX11" fmla="*/ 3760207 w 5404989"/>
              <a:gd name="connsiteY11" fmla="*/ 4157591 h 5547815"/>
              <a:gd name="connsiteX12" fmla="*/ 3627961 w 5404989"/>
              <a:gd name="connsiteY12" fmla="*/ 4256483 h 5547815"/>
              <a:gd name="connsiteX13" fmla="*/ 2326944 w 5404989"/>
              <a:gd name="connsiteY13" fmla="*/ 4653888 h 5547815"/>
              <a:gd name="connsiteX14" fmla="*/ 0 w 5404989"/>
              <a:gd name="connsiteY14" fmla="*/ 2326944 h 5547815"/>
              <a:gd name="connsiteX15" fmla="*/ 2326944 w 5404989"/>
              <a:gd name="connsiteY15" fmla="*/ 0 h 554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04989" h="5547815">
                <a:moveTo>
                  <a:pt x="2326943" y="407402"/>
                </a:moveTo>
                <a:cubicBezTo>
                  <a:pt x="1266809" y="407402"/>
                  <a:pt x="407401" y="1266810"/>
                  <a:pt x="407401" y="2326944"/>
                </a:cubicBezTo>
                <a:cubicBezTo>
                  <a:pt x="407401" y="3387078"/>
                  <a:pt x="1266809" y="4246486"/>
                  <a:pt x="2326943" y="4246486"/>
                </a:cubicBezTo>
                <a:cubicBezTo>
                  <a:pt x="3387077" y="4246486"/>
                  <a:pt x="4246485" y="3387078"/>
                  <a:pt x="4246485" y="2326944"/>
                </a:cubicBezTo>
                <a:cubicBezTo>
                  <a:pt x="4246485" y="1266810"/>
                  <a:pt x="3387077" y="407402"/>
                  <a:pt x="2326943" y="407402"/>
                </a:cubicBezTo>
                <a:close/>
                <a:moveTo>
                  <a:pt x="2326944" y="0"/>
                </a:moveTo>
                <a:cubicBezTo>
                  <a:pt x="3612080" y="0"/>
                  <a:pt x="4653888" y="1041808"/>
                  <a:pt x="4653888" y="2326944"/>
                </a:cubicBezTo>
                <a:cubicBezTo>
                  <a:pt x="4653888" y="2889191"/>
                  <a:pt x="4454480" y="3404864"/>
                  <a:pt x="4122527" y="3807097"/>
                </a:cubicBezTo>
                <a:lnTo>
                  <a:pt x="4025541" y="3913809"/>
                </a:lnTo>
                <a:lnTo>
                  <a:pt x="5404989" y="5293257"/>
                </a:lnTo>
                <a:lnTo>
                  <a:pt x="5150430" y="5547815"/>
                </a:lnTo>
                <a:lnTo>
                  <a:pt x="3760207" y="4157591"/>
                </a:lnTo>
                <a:lnTo>
                  <a:pt x="3627961" y="4256483"/>
                </a:lnTo>
                <a:cubicBezTo>
                  <a:pt x="3256578" y="4507384"/>
                  <a:pt x="2808870" y="4653888"/>
                  <a:pt x="2326944" y="4653888"/>
                </a:cubicBezTo>
                <a:cubicBezTo>
                  <a:pt x="1041808" y="4653888"/>
                  <a:pt x="0" y="3612080"/>
                  <a:pt x="0" y="2326944"/>
                </a:cubicBezTo>
                <a:cubicBezTo>
                  <a:pt x="0" y="1041808"/>
                  <a:pt x="1041808" y="0"/>
                  <a:pt x="232694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任意多边形 7"/>
          <p:cNvSpPr>
            <a:spLocks noChangeAspect="1"/>
          </p:cNvSpPr>
          <p:nvPr/>
        </p:nvSpPr>
        <p:spPr>
          <a:xfrm>
            <a:off x="5767555" y="1889205"/>
            <a:ext cx="656892" cy="656892"/>
          </a:xfrm>
          <a:custGeom>
            <a:avLst/>
            <a:gdLst>
              <a:gd name="connsiteX0" fmla="*/ 1869743 w 6414448"/>
              <a:gd name="connsiteY0" fmla="*/ 4449168 h 6414447"/>
              <a:gd name="connsiteX1" fmla="*/ 5540991 w 6414448"/>
              <a:gd name="connsiteY1" fmla="*/ 4449168 h 6414447"/>
              <a:gd name="connsiteX2" fmla="*/ 5540991 w 6414448"/>
              <a:gd name="connsiteY2" fmla="*/ 4809168 h 6414447"/>
              <a:gd name="connsiteX3" fmla="*/ 1869743 w 6414448"/>
              <a:gd name="connsiteY3" fmla="*/ 4809168 h 6414447"/>
              <a:gd name="connsiteX4" fmla="*/ 1037230 w 6414448"/>
              <a:gd name="connsiteY4" fmla="*/ 4449168 h 6414447"/>
              <a:gd name="connsiteX5" fmla="*/ 1665027 w 6414448"/>
              <a:gd name="connsiteY5" fmla="*/ 4449168 h 6414447"/>
              <a:gd name="connsiteX6" fmla="*/ 1665027 w 6414448"/>
              <a:gd name="connsiteY6" fmla="*/ 4809168 h 6414447"/>
              <a:gd name="connsiteX7" fmla="*/ 1037230 w 6414448"/>
              <a:gd name="connsiteY7" fmla="*/ 4809168 h 6414447"/>
              <a:gd name="connsiteX8" fmla="*/ 1869743 w 6414448"/>
              <a:gd name="connsiteY8" fmla="*/ 3452882 h 6414447"/>
              <a:gd name="connsiteX9" fmla="*/ 5540991 w 6414448"/>
              <a:gd name="connsiteY9" fmla="*/ 3452882 h 6414447"/>
              <a:gd name="connsiteX10" fmla="*/ 5540991 w 6414448"/>
              <a:gd name="connsiteY10" fmla="*/ 3812882 h 6414447"/>
              <a:gd name="connsiteX11" fmla="*/ 1869743 w 6414448"/>
              <a:gd name="connsiteY11" fmla="*/ 3812882 h 6414447"/>
              <a:gd name="connsiteX12" fmla="*/ 1037230 w 6414448"/>
              <a:gd name="connsiteY12" fmla="*/ 3452882 h 6414447"/>
              <a:gd name="connsiteX13" fmla="*/ 1665027 w 6414448"/>
              <a:gd name="connsiteY13" fmla="*/ 3452882 h 6414447"/>
              <a:gd name="connsiteX14" fmla="*/ 1665027 w 6414448"/>
              <a:gd name="connsiteY14" fmla="*/ 3812882 h 6414447"/>
              <a:gd name="connsiteX15" fmla="*/ 1037230 w 6414448"/>
              <a:gd name="connsiteY15" fmla="*/ 3812882 h 6414447"/>
              <a:gd name="connsiteX16" fmla="*/ 1037230 w 6414448"/>
              <a:gd name="connsiteY16" fmla="*/ 2456597 h 6414447"/>
              <a:gd name="connsiteX17" fmla="*/ 1665027 w 6414448"/>
              <a:gd name="connsiteY17" fmla="*/ 2456597 h 6414447"/>
              <a:gd name="connsiteX18" fmla="*/ 1665027 w 6414448"/>
              <a:gd name="connsiteY18" fmla="*/ 2816597 h 6414447"/>
              <a:gd name="connsiteX19" fmla="*/ 1037230 w 6414448"/>
              <a:gd name="connsiteY19" fmla="*/ 2816597 h 6414447"/>
              <a:gd name="connsiteX20" fmla="*/ 1869743 w 6414448"/>
              <a:gd name="connsiteY20" fmla="*/ 2456596 h 6414447"/>
              <a:gd name="connsiteX21" fmla="*/ 5540991 w 6414448"/>
              <a:gd name="connsiteY21" fmla="*/ 2456596 h 6414447"/>
              <a:gd name="connsiteX22" fmla="*/ 5540991 w 6414448"/>
              <a:gd name="connsiteY22" fmla="*/ 2816597 h 6414447"/>
              <a:gd name="connsiteX23" fmla="*/ 1869743 w 6414448"/>
              <a:gd name="connsiteY23" fmla="*/ 2816597 h 6414447"/>
              <a:gd name="connsiteX24" fmla="*/ 1869743 w 6414448"/>
              <a:gd name="connsiteY24" fmla="*/ 1473958 h 6414447"/>
              <a:gd name="connsiteX25" fmla="*/ 5540991 w 6414448"/>
              <a:gd name="connsiteY25" fmla="*/ 1473958 h 6414447"/>
              <a:gd name="connsiteX26" fmla="*/ 5540991 w 6414448"/>
              <a:gd name="connsiteY26" fmla="*/ 1833958 h 6414447"/>
              <a:gd name="connsiteX27" fmla="*/ 1869743 w 6414448"/>
              <a:gd name="connsiteY27" fmla="*/ 1833958 h 6414447"/>
              <a:gd name="connsiteX28" fmla="*/ 1037230 w 6414448"/>
              <a:gd name="connsiteY28" fmla="*/ 1473958 h 6414447"/>
              <a:gd name="connsiteX29" fmla="*/ 1665027 w 6414448"/>
              <a:gd name="connsiteY29" fmla="*/ 1473958 h 6414447"/>
              <a:gd name="connsiteX30" fmla="*/ 1665027 w 6414448"/>
              <a:gd name="connsiteY30" fmla="*/ 1833958 h 6414447"/>
              <a:gd name="connsiteX31" fmla="*/ 1037230 w 6414448"/>
              <a:gd name="connsiteY31" fmla="*/ 1833958 h 6414447"/>
              <a:gd name="connsiteX32" fmla="*/ 875226 w 6414448"/>
              <a:gd name="connsiteY32" fmla="*/ 323830 h 6414447"/>
              <a:gd name="connsiteX33" fmla="*/ 317798 w 6414448"/>
              <a:gd name="connsiteY33" fmla="*/ 881258 h 6414447"/>
              <a:gd name="connsiteX34" fmla="*/ 317798 w 6414448"/>
              <a:gd name="connsiteY34" fmla="*/ 5545253 h 6414447"/>
              <a:gd name="connsiteX35" fmla="*/ 875226 w 6414448"/>
              <a:gd name="connsiteY35" fmla="*/ 6102681 h 6414447"/>
              <a:gd name="connsiteX36" fmla="*/ 5539222 w 6414448"/>
              <a:gd name="connsiteY36" fmla="*/ 6102681 h 6414447"/>
              <a:gd name="connsiteX37" fmla="*/ 6096650 w 6414448"/>
              <a:gd name="connsiteY37" fmla="*/ 5545253 h 6414447"/>
              <a:gd name="connsiteX38" fmla="*/ 6096650 w 6414448"/>
              <a:gd name="connsiteY38" fmla="*/ 881258 h 6414447"/>
              <a:gd name="connsiteX39" fmla="*/ 5539222 w 6414448"/>
              <a:gd name="connsiteY39" fmla="*/ 323830 h 6414447"/>
              <a:gd name="connsiteX40" fmla="*/ 618739 w 6414448"/>
              <a:gd name="connsiteY40" fmla="*/ 0 h 6414447"/>
              <a:gd name="connsiteX41" fmla="*/ 5795710 w 6414448"/>
              <a:gd name="connsiteY41" fmla="*/ 0 h 6414447"/>
              <a:gd name="connsiteX42" fmla="*/ 6414448 w 6414448"/>
              <a:gd name="connsiteY42" fmla="*/ 618738 h 6414447"/>
              <a:gd name="connsiteX43" fmla="*/ 6414448 w 6414448"/>
              <a:gd name="connsiteY43" fmla="*/ 5795709 h 6414447"/>
              <a:gd name="connsiteX44" fmla="*/ 5795710 w 6414448"/>
              <a:gd name="connsiteY44" fmla="*/ 6414447 h 6414447"/>
              <a:gd name="connsiteX45" fmla="*/ 618739 w 6414448"/>
              <a:gd name="connsiteY45" fmla="*/ 6414447 h 6414447"/>
              <a:gd name="connsiteX46" fmla="*/ 0 w 6414448"/>
              <a:gd name="connsiteY46" fmla="*/ 5795709 h 6414447"/>
              <a:gd name="connsiteX47" fmla="*/ 0 w 6414448"/>
              <a:gd name="connsiteY47" fmla="*/ 618738 h 6414447"/>
              <a:gd name="connsiteX48" fmla="*/ 618739 w 6414448"/>
              <a:gd name="connsiteY48" fmla="*/ 0 h 6414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414448" h="6414447">
                <a:moveTo>
                  <a:pt x="1869743" y="4449168"/>
                </a:moveTo>
                <a:lnTo>
                  <a:pt x="5540991" y="4449168"/>
                </a:lnTo>
                <a:lnTo>
                  <a:pt x="5540991" y="4809168"/>
                </a:lnTo>
                <a:lnTo>
                  <a:pt x="1869743" y="4809168"/>
                </a:lnTo>
                <a:close/>
                <a:moveTo>
                  <a:pt x="1037230" y="4449168"/>
                </a:moveTo>
                <a:lnTo>
                  <a:pt x="1665027" y="4449168"/>
                </a:lnTo>
                <a:lnTo>
                  <a:pt x="1665027" y="4809168"/>
                </a:lnTo>
                <a:lnTo>
                  <a:pt x="1037230" y="4809168"/>
                </a:lnTo>
                <a:close/>
                <a:moveTo>
                  <a:pt x="1869743" y="3452882"/>
                </a:moveTo>
                <a:lnTo>
                  <a:pt x="5540991" y="3452882"/>
                </a:lnTo>
                <a:lnTo>
                  <a:pt x="5540991" y="3812882"/>
                </a:lnTo>
                <a:lnTo>
                  <a:pt x="1869743" y="3812882"/>
                </a:lnTo>
                <a:close/>
                <a:moveTo>
                  <a:pt x="1037230" y="3452882"/>
                </a:moveTo>
                <a:lnTo>
                  <a:pt x="1665027" y="3452882"/>
                </a:lnTo>
                <a:lnTo>
                  <a:pt x="1665027" y="3812882"/>
                </a:lnTo>
                <a:lnTo>
                  <a:pt x="1037230" y="3812882"/>
                </a:lnTo>
                <a:close/>
                <a:moveTo>
                  <a:pt x="1037230" y="2456597"/>
                </a:moveTo>
                <a:lnTo>
                  <a:pt x="1665027" y="2456597"/>
                </a:lnTo>
                <a:lnTo>
                  <a:pt x="1665027" y="2816597"/>
                </a:lnTo>
                <a:lnTo>
                  <a:pt x="1037230" y="2816597"/>
                </a:lnTo>
                <a:close/>
                <a:moveTo>
                  <a:pt x="1869743" y="2456596"/>
                </a:moveTo>
                <a:lnTo>
                  <a:pt x="5540991" y="2456596"/>
                </a:lnTo>
                <a:lnTo>
                  <a:pt x="5540991" y="2816597"/>
                </a:lnTo>
                <a:lnTo>
                  <a:pt x="1869743" y="2816597"/>
                </a:lnTo>
                <a:close/>
                <a:moveTo>
                  <a:pt x="1869743" y="1473958"/>
                </a:moveTo>
                <a:lnTo>
                  <a:pt x="5540991" y="1473958"/>
                </a:lnTo>
                <a:lnTo>
                  <a:pt x="5540991" y="1833958"/>
                </a:lnTo>
                <a:lnTo>
                  <a:pt x="1869743" y="1833958"/>
                </a:lnTo>
                <a:close/>
                <a:moveTo>
                  <a:pt x="1037230" y="1473958"/>
                </a:moveTo>
                <a:lnTo>
                  <a:pt x="1665027" y="1473958"/>
                </a:lnTo>
                <a:lnTo>
                  <a:pt x="1665027" y="1833958"/>
                </a:lnTo>
                <a:lnTo>
                  <a:pt x="1037230" y="1833958"/>
                </a:lnTo>
                <a:close/>
                <a:moveTo>
                  <a:pt x="875226" y="323830"/>
                </a:moveTo>
                <a:cubicBezTo>
                  <a:pt x="567367" y="323830"/>
                  <a:pt x="317798" y="573399"/>
                  <a:pt x="317798" y="881258"/>
                </a:cubicBezTo>
                <a:lnTo>
                  <a:pt x="317798" y="5545253"/>
                </a:lnTo>
                <a:cubicBezTo>
                  <a:pt x="317798" y="5853112"/>
                  <a:pt x="567367" y="6102681"/>
                  <a:pt x="875226" y="6102681"/>
                </a:cubicBezTo>
                <a:lnTo>
                  <a:pt x="5539222" y="6102681"/>
                </a:lnTo>
                <a:cubicBezTo>
                  <a:pt x="5847081" y="6102681"/>
                  <a:pt x="6096650" y="5853112"/>
                  <a:pt x="6096650" y="5545253"/>
                </a:cubicBezTo>
                <a:lnTo>
                  <a:pt x="6096650" y="881258"/>
                </a:lnTo>
                <a:cubicBezTo>
                  <a:pt x="6096650" y="573399"/>
                  <a:pt x="5847081" y="323830"/>
                  <a:pt x="5539222" y="323830"/>
                </a:cubicBezTo>
                <a:close/>
                <a:moveTo>
                  <a:pt x="618739" y="0"/>
                </a:moveTo>
                <a:lnTo>
                  <a:pt x="5795710" y="0"/>
                </a:lnTo>
                <a:cubicBezTo>
                  <a:pt x="6137430" y="0"/>
                  <a:pt x="6414448" y="277018"/>
                  <a:pt x="6414448" y="618738"/>
                </a:cubicBezTo>
                <a:lnTo>
                  <a:pt x="6414448" y="5795709"/>
                </a:lnTo>
                <a:cubicBezTo>
                  <a:pt x="6414448" y="6137429"/>
                  <a:pt x="6137430" y="6414447"/>
                  <a:pt x="5795710" y="6414447"/>
                </a:cubicBezTo>
                <a:lnTo>
                  <a:pt x="618739" y="6414447"/>
                </a:lnTo>
                <a:cubicBezTo>
                  <a:pt x="277019" y="6414447"/>
                  <a:pt x="0" y="6137429"/>
                  <a:pt x="0" y="5795709"/>
                </a:cubicBezTo>
                <a:lnTo>
                  <a:pt x="0" y="618738"/>
                </a:lnTo>
                <a:cubicBezTo>
                  <a:pt x="0" y="277018"/>
                  <a:pt x="277019" y="0"/>
                  <a:pt x="61873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097353" y="2771282"/>
            <a:ext cx="2634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accent2"/>
                </a:solidFill>
              </a:rPr>
              <a:t>123</a:t>
            </a:r>
            <a:endParaRPr lang="zh-CN" altLang="en-US" sz="4000" dirty="0">
              <a:solidFill>
                <a:schemeClr val="accent2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78992" y="2771282"/>
            <a:ext cx="2634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</a:rPr>
              <a:t>789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60630" y="2771282"/>
            <a:ext cx="2634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accent2"/>
                </a:solidFill>
              </a:rPr>
              <a:t>456</a:t>
            </a:r>
            <a:endParaRPr lang="zh-CN" altLang="en-US" sz="4000" dirty="0">
              <a:solidFill>
                <a:schemeClr val="accent2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97353" y="3429787"/>
            <a:ext cx="2634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2"/>
                </a:solidFill>
              </a:rPr>
              <a:t>点击此处</a:t>
            </a:r>
            <a:r>
              <a:rPr lang="zh-CN" altLang="en-US" dirty="0" smtClean="0">
                <a:solidFill>
                  <a:schemeClr val="accent2"/>
                </a:solidFill>
              </a:rPr>
              <a:t>输入文字</a:t>
            </a:r>
            <a:r>
              <a:rPr lang="zh-CN" altLang="en-US" dirty="0">
                <a:solidFill>
                  <a:schemeClr val="accent2"/>
                </a:solidFill>
              </a:rPr>
              <a:t>描述内容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778992" y="3429787"/>
            <a:ext cx="2634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点击此处输入文字描述内容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460630" y="3429787"/>
            <a:ext cx="2634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2"/>
                </a:solidFill>
              </a:rPr>
              <a:t>点击此处输入文字描述内容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97353" y="4404959"/>
            <a:ext cx="2634018" cy="147732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ctr"/>
            <a:r>
              <a:rPr lang="zh-CN" altLang="en-US" dirty="0"/>
              <a:t>点击此处输入与此小标题或者与此图形相关的内容介绍、数据统计、事件分析、总结概述等文字描述</a:t>
            </a:r>
            <a:r>
              <a:rPr lang="zh-CN" altLang="en-US" dirty="0" smtClean="0"/>
              <a:t>内容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4778992" y="4404959"/>
            <a:ext cx="2634018" cy="147732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ctr"/>
            <a:r>
              <a:rPr lang="zh-CN" altLang="en-US" dirty="0"/>
              <a:t>点击此处输入与此小标题或者与此图形相关的内容介绍、数据统计、事件分析、总结概述等文字描述</a:t>
            </a:r>
            <a:r>
              <a:rPr lang="zh-CN" altLang="en-US" dirty="0" smtClean="0"/>
              <a:t>内容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460630" y="4404959"/>
            <a:ext cx="2634018" cy="147732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ctr"/>
            <a:r>
              <a:rPr lang="zh-CN" altLang="en-US" dirty="0"/>
              <a:t>点击此处输入与此小标题或者与此图形相关的内容介绍、数据统计、事件分析、总结概述等文字描述</a:t>
            </a:r>
            <a:r>
              <a:rPr lang="zh-CN" altLang="en-US" dirty="0" smtClean="0"/>
              <a:t>内容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2086412" y="6124325"/>
            <a:ext cx="6559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5767555" y="6124325"/>
            <a:ext cx="6559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9449689" y="6124325"/>
            <a:ext cx="6559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75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75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675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850"/>
                            </p:stCondLst>
                            <p:childTnLst>
                              <p:par>
                                <p:cTn id="4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350"/>
                            </p:stCondLst>
                            <p:childTnLst>
                              <p:par>
                                <p:cTn id="5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850"/>
                            </p:stCondLst>
                            <p:childTnLst>
                              <p:par>
                                <p:cTn id="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024"/>
                            </p:stCondLst>
                            <p:childTnLst>
                              <p:par>
                                <p:cTn id="7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 animBg="1"/>
      <p:bldP spid="19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理论难点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关键要素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 smtClean="0"/>
              <a:t>3.</a:t>
            </a:r>
            <a:r>
              <a:rPr lang="zh-CN" altLang="en-US" dirty="0" smtClean="0"/>
              <a:t>研究方案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 smtClean="0"/>
              <a:t>4.</a:t>
            </a:r>
            <a:r>
              <a:rPr lang="zh-CN" altLang="en-US" dirty="0" smtClean="0"/>
              <a:t>实施阶段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 smtClean="0"/>
              <a:t>研究过程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 smtClean="0"/>
              <a:t>PROCEDURE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03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理论难点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07926" y="1136064"/>
            <a:ext cx="2702202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zh-CN" altLang="en-US" sz="2400" dirty="0" smtClean="0">
                <a:solidFill>
                  <a:schemeClr val="accent1"/>
                </a:solidFill>
                <a:latin typeface="+mn-ea"/>
                <a:cs typeface="+mn-ea"/>
                <a:sym typeface="+mn-lt"/>
              </a:rPr>
              <a:t>在此输入小标题</a:t>
            </a:r>
            <a:endParaRPr lang="zh-CN" altLang="en-US" sz="2400" dirty="0">
              <a:solidFill>
                <a:schemeClr val="accent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07925" y="1715196"/>
            <a:ext cx="10899445" cy="784830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latin typeface="+mn-ea"/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 smtClean="0">
              <a:latin typeface="+mn-ea"/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 smtClean="0">
                <a:latin typeface="+mn-ea"/>
                <a:cs typeface="+mn-ea"/>
                <a:sym typeface="+mn-lt"/>
              </a:rPr>
              <a:t>点击此处输入与此小标题或者与此图形相关的内容介绍、数据统计、事件分析、总结概述等文字描述内容。</a:t>
            </a:r>
            <a:endParaRPr lang="zh-CN" altLang="en-US" dirty="0">
              <a:latin typeface="+mn-ea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848889" y="2747932"/>
            <a:ext cx="2855430" cy="352320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/>
                </a:solidFill>
                <a:latin typeface="+mn-ea"/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/>
              </a:solidFill>
              <a:latin typeface="+mn-ea"/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/>
                </a:solidFill>
                <a:latin typeface="+mn-ea"/>
                <a:cs typeface="+mn-ea"/>
                <a:sym typeface="+mn-lt"/>
              </a:rPr>
              <a:t>点击此处输入与此小标题或者与此图形相关的内容介绍、数据统计、事件分析、总结概述等文字描述内容。</a:t>
            </a:r>
            <a:endParaRPr lang="en-US" altLang="zh-CN" dirty="0">
              <a:solidFill>
                <a:schemeClr val="tx1"/>
              </a:solidFill>
              <a:latin typeface="+mn-ea"/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/>
                </a:solidFill>
                <a:latin typeface="+mn-ea"/>
                <a:cs typeface="+mn-ea"/>
                <a:sym typeface="+mn-lt"/>
              </a:rPr>
              <a:t>点此处输入与此小标题相关的文字描述内容。</a:t>
            </a:r>
            <a:endParaRPr lang="zh-CN" altLang="en-US" dirty="0">
              <a:solidFill>
                <a:schemeClr val="tx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22282" y="2733863"/>
            <a:ext cx="2855430" cy="355481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/>
                </a:solidFill>
                <a:latin typeface="+mn-ea"/>
                <a:ea typeface="+mn-ea"/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tx1"/>
              </a:solidFill>
              <a:latin typeface="+mn-ea"/>
              <a:ea typeface="+mn-ea"/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/>
                </a:solidFill>
                <a:latin typeface="+mn-ea"/>
                <a:ea typeface="+mn-ea"/>
                <a:cs typeface="+mn-ea"/>
                <a:sym typeface="+mn-lt"/>
              </a:rPr>
              <a:t>点击此处输入与此小标题或者与此图形相关的内容介绍、数据统计、事件分析、总结概述等文字描述内容</a:t>
            </a:r>
            <a:r>
              <a:rPr lang="zh-CN" altLang="en-US" dirty="0" smtClean="0">
                <a:solidFill>
                  <a:schemeClr val="tx1"/>
                </a:solidFill>
                <a:latin typeface="+mn-ea"/>
                <a:ea typeface="+mn-ea"/>
                <a:cs typeface="+mn-ea"/>
                <a:sym typeface="+mn-lt"/>
              </a:rPr>
              <a:t>。</a:t>
            </a:r>
            <a:endParaRPr lang="en-US" altLang="zh-CN" dirty="0" smtClean="0">
              <a:solidFill>
                <a:schemeClr val="tx1"/>
              </a:solidFill>
              <a:latin typeface="+mn-ea"/>
              <a:ea typeface="+mn-ea"/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 smtClean="0">
                <a:solidFill>
                  <a:schemeClr val="tx1"/>
                </a:solidFill>
                <a:latin typeface="+mn-ea"/>
                <a:cs typeface="+mn-ea"/>
                <a:sym typeface="+mn-lt"/>
              </a:rPr>
              <a:t>点此处</a:t>
            </a:r>
            <a:r>
              <a:rPr lang="zh-CN" altLang="en-US" dirty="0">
                <a:solidFill>
                  <a:schemeClr val="tx1"/>
                </a:solidFill>
                <a:latin typeface="+mn-ea"/>
                <a:cs typeface="+mn-ea"/>
                <a:sym typeface="+mn-lt"/>
              </a:rPr>
              <a:t>输入与此</a:t>
            </a:r>
            <a:r>
              <a:rPr lang="zh-CN" altLang="en-US" dirty="0" smtClean="0">
                <a:solidFill>
                  <a:schemeClr val="tx1"/>
                </a:solidFill>
                <a:latin typeface="+mn-ea"/>
                <a:cs typeface="+mn-ea"/>
                <a:sym typeface="+mn-lt"/>
              </a:rPr>
              <a:t>小标题相关</a:t>
            </a:r>
            <a:r>
              <a:rPr lang="zh-CN" altLang="en-US" dirty="0">
                <a:solidFill>
                  <a:schemeClr val="tx1"/>
                </a:solidFill>
                <a:latin typeface="+mn-ea"/>
                <a:cs typeface="+mn-ea"/>
                <a:sym typeface="+mn-lt"/>
              </a:rPr>
              <a:t>的文字描述</a:t>
            </a:r>
            <a:r>
              <a:rPr lang="zh-CN" altLang="en-US" dirty="0" smtClean="0">
                <a:solidFill>
                  <a:schemeClr val="tx1"/>
                </a:solidFill>
                <a:latin typeface="+mn-ea"/>
                <a:cs typeface="+mn-ea"/>
                <a:sym typeface="+mn-lt"/>
              </a:rPr>
              <a:t>内容。</a:t>
            </a:r>
            <a:endParaRPr lang="zh-CN" altLang="en-US" dirty="0">
              <a:solidFill>
                <a:schemeClr val="tx1"/>
              </a:solidFill>
              <a:latin typeface="+mn-ea"/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32"/>
          <a:stretch>
            <a:fillRect/>
          </a:stretch>
        </p:blipFill>
        <p:spPr>
          <a:xfrm>
            <a:off x="607926" y="2747931"/>
            <a:ext cx="2514356" cy="348406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62"/>
          <a:stretch>
            <a:fillRect/>
          </a:stretch>
        </p:blipFill>
        <p:spPr>
          <a:xfrm>
            <a:off x="6334533" y="2747931"/>
            <a:ext cx="2514356" cy="3484061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07926" y="1611796"/>
            <a:ext cx="1431888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125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625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125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25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关键要素</a:t>
            </a:r>
            <a:endParaRPr lang="zh-CN" altLang="en-US" dirty="0"/>
          </a:p>
        </p:txBody>
      </p:sp>
      <p:sp>
        <p:nvSpPr>
          <p:cNvPr id="3" name="矩形 7"/>
          <p:cNvSpPr/>
          <p:nvPr/>
        </p:nvSpPr>
        <p:spPr>
          <a:xfrm rot="20921778">
            <a:off x="578016" y="2334310"/>
            <a:ext cx="2412000" cy="642938"/>
          </a:xfrm>
          <a:custGeom>
            <a:avLst/>
            <a:gdLst>
              <a:gd name="connsiteX0" fmla="*/ 0 w 2412000"/>
              <a:gd name="connsiteY0" fmla="*/ 0 h 642938"/>
              <a:gd name="connsiteX1" fmla="*/ 2412000 w 2412000"/>
              <a:gd name="connsiteY1" fmla="*/ 0 h 642938"/>
              <a:gd name="connsiteX2" fmla="*/ 2412000 w 2412000"/>
              <a:gd name="connsiteY2" fmla="*/ 642938 h 642938"/>
              <a:gd name="connsiteX3" fmla="*/ 0 w 2412000"/>
              <a:gd name="connsiteY3" fmla="*/ 642938 h 642938"/>
              <a:gd name="connsiteX4" fmla="*/ 0 w 2412000"/>
              <a:gd name="connsiteY4" fmla="*/ 0 h 642938"/>
              <a:gd name="connsiteX0-1" fmla="*/ 0 w 2412000"/>
              <a:gd name="connsiteY0-2" fmla="*/ 0 h 642938"/>
              <a:gd name="connsiteX1-3" fmla="*/ 2411025 w 2412000"/>
              <a:gd name="connsiteY1-4" fmla="*/ 641824 h 642938"/>
              <a:gd name="connsiteX2-5" fmla="*/ 2412000 w 2412000"/>
              <a:gd name="connsiteY2-6" fmla="*/ 642938 h 642938"/>
              <a:gd name="connsiteX3-7" fmla="*/ 0 w 2412000"/>
              <a:gd name="connsiteY3-8" fmla="*/ 642938 h 642938"/>
              <a:gd name="connsiteX4-9" fmla="*/ 0 w 2412000"/>
              <a:gd name="connsiteY4-10" fmla="*/ 0 h 64293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412000" h="642938">
                <a:moveTo>
                  <a:pt x="0" y="0"/>
                </a:moveTo>
                <a:lnTo>
                  <a:pt x="2411025" y="641824"/>
                </a:lnTo>
                <a:lnTo>
                  <a:pt x="2412000" y="642938"/>
                </a:lnTo>
                <a:lnTo>
                  <a:pt x="0" y="642938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15088" y="2217738"/>
            <a:ext cx="2500312" cy="642938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文字描述内容</a:t>
            </a:r>
            <a:endParaRPr lang="zh-CN" altLang="en-US" sz="20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5" name="矩形 7"/>
          <p:cNvSpPr/>
          <p:nvPr/>
        </p:nvSpPr>
        <p:spPr>
          <a:xfrm rot="20921778">
            <a:off x="3405694" y="2334310"/>
            <a:ext cx="2412000" cy="642938"/>
          </a:xfrm>
          <a:custGeom>
            <a:avLst/>
            <a:gdLst>
              <a:gd name="connsiteX0" fmla="*/ 0 w 2412000"/>
              <a:gd name="connsiteY0" fmla="*/ 0 h 642938"/>
              <a:gd name="connsiteX1" fmla="*/ 2412000 w 2412000"/>
              <a:gd name="connsiteY1" fmla="*/ 0 h 642938"/>
              <a:gd name="connsiteX2" fmla="*/ 2412000 w 2412000"/>
              <a:gd name="connsiteY2" fmla="*/ 642938 h 642938"/>
              <a:gd name="connsiteX3" fmla="*/ 0 w 2412000"/>
              <a:gd name="connsiteY3" fmla="*/ 642938 h 642938"/>
              <a:gd name="connsiteX4" fmla="*/ 0 w 2412000"/>
              <a:gd name="connsiteY4" fmla="*/ 0 h 642938"/>
              <a:gd name="connsiteX0-1" fmla="*/ 0 w 2412000"/>
              <a:gd name="connsiteY0-2" fmla="*/ 0 h 642938"/>
              <a:gd name="connsiteX1-3" fmla="*/ 2411025 w 2412000"/>
              <a:gd name="connsiteY1-4" fmla="*/ 641824 h 642938"/>
              <a:gd name="connsiteX2-5" fmla="*/ 2412000 w 2412000"/>
              <a:gd name="connsiteY2-6" fmla="*/ 642938 h 642938"/>
              <a:gd name="connsiteX3-7" fmla="*/ 0 w 2412000"/>
              <a:gd name="connsiteY3-8" fmla="*/ 642938 h 642938"/>
              <a:gd name="connsiteX4-9" fmla="*/ 0 w 2412000"/>
              <a:gd name="connsiteY4-10" fmla="*/ 0 h 64293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412000" h="642938">
                <a:moveTo>
                  <a:pt x="0" y="0"/>
                </a:moveTo>
                <a:lnTo>
                  <a:pt x="2411025" y="641824"/>
                </a:lnTo>
                <a:lnTo>
                  <a:pt x="2412000" y="642938"/>
                </a:lnTo>
                <a:lnTo>
                  <a:pt x="0" y="642938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342766" y="2217738"/>
            <a:ext cx="2500312" cy="642938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文字描述内容</a:t>
            </a:r>
            <a:endParaRPr lang="zh-CN" altLang="en-US" sz="20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7" name="矩形 7"/>
          <p:cNvSpPr/>
          <p:nvPr/>
        </p:nvSpPr>
        <p:spPr>
          <a:xfrm rot="20921778">
            <a:off x="6256683" y="2334310"/>
            <a:ext cx="2412000" cy="642938"/>
          </a:xfrm>
          <a:custGeom>
            <a:avLst/>
            <a:gdLst>
              <a:gd name="connsiteX0" fmla="*/ 0 w 2412000"/>
              <a:gd name="connsiteY0" fmla="*/ 0 h 642938"/>
              <a:gd name="connsiteX1" fmla="*/ 2412000 w 2412000"/>
              <a:gd name="connsiteY1" fmla="*/ 0 h 642938"/>
              <a:gd name="connsiteX2" fmla="*/ 2412000 w 2412000"/>
              <a:gd name="connsiteY2" fmla="*/ 642938 h 642938"/>
              <a:gd name="connsiteX3" fmla="*/ 0 w 2412000"/>
              <a:gd name="connsiteY3" fmla="*/ 642938 h 642938"/>
              <a:gd name="connsiteX4" fmla="*/ 0 w 2412000"/>
              <a:gd name="connsiteY4" fmla="*/ 0 h 642938"/>
              <a:gd name="connsiteX0-1" fmla="*/ 0 w 2412000"/>
              <a:gd name="connsiteY0-2" fmla="*/ 0 h 642938"/>
              <a:gd name="connsiteX1-3" fmla="*/ 2411025 w 2412000"/>
              <a:gd name="connsiteY1-4" fmla="*/ 641824 h 642938"/>
              <a:gd name="connsiteX2-5" fmla="*/ 2412000 w 2412000"/>
              <a:gd name="connsiteY2-6" fmla="*/ 642938 h 642938"/>
              <a:gd name="connsiteX3-7" fmla="*/ 0 w 2412000"/>
              <a:gd name="connsiteY3-8" fmla="*/ 642938 h 642938"/>
              <a:gd name="connsiteX4-9" fmla="*/ 0 w 2412000"/>
              <a:gd name="connsiteY4-10" fmla="*/ 0 h 64293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412000" h="642938">
                <a:moveTo>
                  <a:pt x="0" y="0"/>
                </a:moveTo>
                <a:lnTo>
                  <a:pt x="2411025" y="641824"/>
                </a:lnTo>
                <a:lnTo>
                  <a:pt x="2412000" y="642938"/>
                </a:lnTo>
                <a:lnTo>
                  <a:pt x="0" y="642938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193755" y="2217738"/>
            <a:ext cx="2500312" cy="642938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文字描述内容</a:t>
            </a:r>
            <a:endParaRPr lang="zh-CN" altLang="en-US" sz="20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1617" y="3474454"/>
            <a:ext cx="270163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在此输入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小标题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内容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260877" y="3474453"/>
            <a:ext cx="270163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在此输入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小标题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en-US" altLang="zh-CN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108713" y="3474453"/>
            <a:ext cx="270163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在此输入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小标题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en-US" altLang="zh-CN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2" name="矩形 7"/>
          <p:cNvSpPr/>
          <p:nvPr/>
        </p:nvSpPr>
        <p:spPr>
          <a:xfrm rot="20921778">
            <a:off x="9178481" y="2334310"/>
            <a:ext cx="2412000" cy="642938"/>
          </a:xfrm>
          <a:custGeom>
            <a:avLst/>
            <a:gdLst>
              <a:gd name="connsiteX0" fmla="*/ 0 w 2412000"/>
              <a:gd name="connsiteY0" fmla="*/ 0 h 642938"/>
              <a:gd name="connsiteX1" fmla="*/ 2412000 w 2412000"/>
              <a:gd name="connsiteY1" fmla="*/ 0 h 642938"/>
              <a:gd name="connsiteX2" fmla="*/ 2412000 w 2412000"/>
              <a:gd name="connsiteY2" fmla="*/ 642938 h 642938"/>
              <a:gd name="connsiteX3" fmla="*/ 0 w 2412000"/>
              <a:gd name="connsiteY3" fmla="*/ 642938 h 642938"/>
              <a:gd name="connsiteX4" fmla="*/ 0 w 2412000"/>
              <a:gd name="connsiteY4" fmla="*/ 0 h 642938"/>
              <a:gd name="connsiteX0-1" fmla="*/ 0 w 2412000"/>
              <a:gd name="connsiteY0-2" fmla="*/ 0 h 642938"/>
              <a:gd name="connsiteX1-3" fmla="*/ 2411025 w 2412000"/>
              <a:gd name="connsiteY1-4" fmla="*/ 641824 h 642938"/>
              <a:gd name="connsiteX2-5" fmla="*/ 2412000 w 2412000"/>
              <a:gd name="connsiteY2-6" fmla="*/ 642938 h 642938"/>
              <a:gd name="connsiteX3-7" fmla="*/ 0 w 2412000"/>
              <a:gd name="connsiteY3-8" fmla="*/ 642938 h 642938"/>
              <a:gd name="connsiteX4-9" fmla="*/ 0 w 2412000"/>
              <a:gd name="connsiteY4-10" fmla="*/ 0 h 64293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412000" h="642938">
                <a:moveTo>
                  <a:pt x="0" y="0"/>
                </a:moveTo>
                <a:lnTo>
                  <a:pt x="2411025" y="641824"/>
                </a:lnTo>
                <a:lnTo>
                  <a:pt x="2412000" y="642938"/>
                </a:lnTo>
                <a:lnTo>
                  <a:pt x="0" y="642938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115553" y="2217738"/>
            <a:ext cx="2500312" cy="642938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文字描述内容</a:t>
            </a:r>
            <a:endParaRPr lang="zh-CN" altLang="en-US" sz="20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030511" y="3474453"/>
            <a:ext cx="270163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在此输入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小标题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en-US" altLang="zh-CN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输入相关文字描述内容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 animBg="1"/>
      <p:bldP spid="13" grpId="0" animBg="1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研究方案</a:t>
            </a:r>
            <a:endParaRPr lang="zh-CN" altLang="en-US" dirty="0"/>
          </a:p>
        </p:txBody>
      </p:sp>
      <p:sp>
        <p:nvSpPr>
          <p:cNvPr id="3" name="任意多边形 2"/>
          <p:cNvSpPr>
            <a:spLocks noChangeAspect="1"/>
          </p:cNvSpPr>
          <p:nvPr/>
        </p:nvSpPr>
        <p:spPr>
          <a:xfrm>
            <a:off x="636360" y="2338775"/>
            <a:ext cx="362012" cy="360000"/>
          </a:xfrm>
          <a:custGeom>
            <a:avLst/>
            <a:gdLst>
              <a:gd name="connsiteX0" fmla="*/ 1602397 w 3720689"/>
              <a:gd name="connsiteY0" fmla="*/ 2687306 h 3700012"/>
              <a:gd name="connsiteX1" fmla="*/ 2088746 w 3720689"/>
              <a:gd name="connsiteY1" fmla="*/ 3138688 h 3700012"/>
              <a:gd name="connsiteX2" fmla="*/ 1520815 w 3720689"/>
              <a:gd name="connsiteY2" fmla="*/ 3262912 h 3700012"/>
              <a:gd name="connsiteX3" fmla="*/ 589427 w 3720689"/>
              <a:gd name="connsiteY3" fmla="*/ 1251298 h 3700012"/>
              <a:gd name="connsiteX4" fmla="*/ 2569427 w 3720689"/>
              <a:gd name="connsiteY4" fmla="*/ 1251298 h 3700012"/>
              <a:gd name="connsiteX5" fmla="*/ 2569427 w 3720689"/>
              <a:gd name="connsiteY5" fmla="*/ 1387924 h 3700012"/>
              <a:gd name="connsiteX6" fmla="*/ 589427 w 3720689"/>
              <a:gd name="connsiteY6" fmla="*/ 1387924 h 3700012"/>
              <a:gd name="connsiteX7" fmla="*/ 0 w 3720689"/>
              <a:gd name="connsiteY7" fmla="*/ 0 h 3700012"/>
              <a:gd name="connsiteX8" fmla="*/ 204717 w 3720689"/>
              <a:gd name="connsiteY8" fmla="*/ 0 h 3700012"/>
              <a:gd name="connsiteX9" fmla="*/ 204717 w 3720689"/>
              <a:gd name="connsiteY9" fmla="*/ 2 h 3700012"/>
              <a:gd name="connsiteX10" fmla="*/ 2907082 w 3720689"/>
              <a:gd name="connsiteY10" fmla="*/ 2 h 3700012"/>
              <a:gd name="connsiteX11" fmla="*/ 2907082 w 3720689"/>
              <a:gd name="connsiteY11" fmla="*/ 1 h 3700012"/>
              <a:gd name="connsiteX12" fmla="*/ 3111799 w 3720689"/>
              <a:gd name="connsiteY12" fmla="*/ 1 h 3700012"/>
              <a:gd name="connsiteX13" fmla="*/ 3111799 w 3720689"/>
              <a:gd name="connsiteY13" fmla="*/ 1060973 h 3700012"/>
              <a:gd name="connsiteX14" fmla="*/ 3234340 w 3720689"/>
              <a:gd name="connsiteY14" fmla="*/ 928939 h 3700012"/>
              <a:gd name="connsiteX15" fmla="*/ 3720689 w 3720689"/>
              <a:gd name="connsiteY15" fmla="*/ 1380321 h 3700012"/>
              <a:gd name="connsiteX16" fmla="*/ 3448536 w 3720689"/>
              <a:gd name="connsiteY16" fmla="*/ 1673558 h 3700012"/>
              <a:gd name="connsiteX17" fmla="*/ 2964153 w 3720689"/>
              <a:gd name="connsiteY17" fmla="*/ 1224001 h 3700012"/>
              <a:gd name="connsiteX18" fmla="*/ 2907082 w 3720689"/>
              <a:gd name="connsiteY18" fmla="*/ 1224001 h 3700012"/>
              <a:gd name="connsiteX19" fmla="*/ 2907082 w 3720689"/>
              <a:gd name="connsiteY19" fmla="*/ 204719 h 3700012"/>
              <a:gd name="connsiteX20" fmla="*/ 204717 w 3720689"/>
              <a:gd name="connsiteY20" fmla="*/ 204719 h 3700012"/>
              <a:gd name="connsiteX21" fmla="*/ 204717 w 3720689"/>
              <a:gd name="connsiteY21" fmla="*/ 3488602 h 3700012"/>
              <a:gd name="connsiteX22" fmla="*/ 2907082 w 3720689"/>
              <a:gd name="connsiteY22" fmla="*/ 3488602 h 3700012"/>
              <a:gd name="connsiteX23" fmla="*/ 2907082 w 3720689"/>
              <a:gd name="connsiteY23" fmla="*/ 2256957 h 3700012"/>
              <a:gd name="connsiteX24" fmla="*/ 2186995 w 3720689"/>
              <a:gd name="connsiteY24" fmla="*/ 3032826 h 3700012"/>
              <a:gd name="connsiteX25" fmla="*/ 1700646 w 3720689"/>
              <a:gd name="connsiteY25" fmla="*/ 2581444 h 3700012"/>
              <a:gd name="connsiteX26" fmla="*/ 1802861 w 3720689"/>
              <a:gd name="connsiteY26" fmla="*/ 2471311 h 3700012"/>
              <a:gd name="connsiteX27" fmla="*/ 589427 w 3720689"/>
              <a:gd name="connsiteY27" fmla="*/ 2471311 h 3700012"/>
              <a:gd name="connsiteX28" fmla="*/ 589427 w 3720689"/>
              <a:gd name="connsiteY28" fmla="*/ 2334685 h 3700012"/>
              <a:gd name="connsiteX29" fmla="*/ 1929664 w 3720689"/>
              <a:gd name="connsiteY29" fmla="*/ 2334685 h 3700012"/>
              <a:gd name="connsiteX30" fmla="*/ 2172871 w 3720689"/>
              <a:gd name="connsiteY30" fmla="*/ 2072637 h 3700012"/>
              <a:gd name="connsiteX31" fmla="*/ 589427 w 3720689"/>
              <a:gd name="connsiteY31" fmla="*/ 2072637 h 3700012"/>
              <a:gd name="connsiteX32" fmla="*/ 589427 w 3720689"/>
              <a:gd name="connsiteY32" fmla="*/ 1936011 h 3700012"/>
              <a:gd name="connsiteX33" fmla="*/ 2299674 w 3720689"/>
              <a:gd name="connsiteY33" fmla="*/ 1936011 h 3700012"/>
              <a:gd name="connsiteX34" fmla="*/ 2479856 w 3720689"/>
              <a:gd name="connsiteY34" fmla="*/ 1741871 h 3700012"/>
              <a:gd name="connsiteX35" fmla="*/ 589427 w 3720689"/>
              <a:gd name="connsiteY35" fmla="*/ 1741871 h 3700012"/>
              <a:gd name="connsiteX36" fmla="*/ 589427 w 3720689"/>
              <a:gd name="connsiteY36" fmla="*/ 1605245 h 3700012"/>
              <a:gd name="connsiteX37" fmla="*/ 2569427 w 3720689"/>
              <a:gd name="connsiteY37" fmla="*/ 1605245 h 3700012"/>
              <a:gd name="connsiteX38" fmla="*/ 2569427 w 3720689"/>
              <a:gd name="connsiteY38" fmla="*/ 1645361 h 3700012"/>
              <a:gd name="connsiteX39" fmla="*/ 2833408 w 3720689"/>
              <a:gd name="connsiteY39" fmla="*/ 1360930 h 3700012"/>
              <a:gd name="connsiteX40" fmla="*/ 3319757 w 3720689"/>
              <a:gd name="connsiteY40" fmla="*/ 1812312 h 3700012"/>
              <a:gd name="connsiteX41" fmla="*/ 3111799 w 3720689"/>
              <a:gd name="connsiteY41" fmla="*/ 2036381 h 3700012"/>
              <a:gd name="connsiteX42" fmla="*/ 3111799 w 3720689"/>
              <a:gd name="connsiteY42" fmla="*/ 3700012 h 3700012"/>
              <a:gd name="connsiteX43" fmla="*/ 2907082 w 3720689"/>
              <a:gd name="connsiteY43" fmla="*/ 3700012 h 3700012"/>
              <a:gd name="connsiteX44" fmla="*/ 2907082 w 3720689"/>
              <a:gd name="connsiteY44" fmla="*/ 3693319 h 3700012"/>
              <a:gd name="connsiteX45" fmla="*/ 1 w 3720689"/>
              <a:gd name="connsiteY45" fmla="*/ 3693319 h 3700012"/>
              <a:gd name="connsiteX46" fmla="*/ 1 w 3720689"/>
              <a:gd name="connsiteY46" fmla="*/ 3636001 h 3700012"/>
              <a:gd name="connsiteX47" fmla="*/ 0 w 3720689"/>
              <a:gd name="connsiteY47" fmla="*/ 3636001 h 3700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720689" h="3700012">
                <a:moveTo>
                  <a:pt x="1602397" y="2687306"/>
                </a:moveTo>
                <a:lnTo>
                  <a:pt x="2088746" y="3138688"/>
                </a:lnTo>
                <a:lnTo>
                  <a:pt x="1520815" y="3262912"/>
                </a:lnTo>
                <a:close/>
                <a:moveTo>
                  <a:pt x="589427" y="1251298"/>
                </a:moveTo>
                <a:lnTo>
                  <a:pt x="2569427" y="1251298"/>
                </a:lnTo>
                <a:lnTo>
                  <a:pt x="2569427" y="1387924"/>
                </a:lnTo>
                <a:lnTo>
                  <a:pt x="589427" y="1387924"/>
                </a:lnTo>
                <a:close/>
                <a:moveTo>
                  <a:pt x="0" y="0"/>
                </a:moveTo>
                <a:lnTo>
                  <a:pt x="204717" y="0"/>
                </a:lnTo>
                <a:lnTo>
                  <a:pt x="204717" y="2"/>
                </a:lnTo>
                <a:lnTo>
                  <a:pt x="2907082" y="2"/>
                </a:lnTo>
                <a:lnTo>
                  <a:pt x="2907082" y="1"/>
                </a:lnTo>
                <a:lnTo>
                  <a:pt x="3111799" y="1"/>
                </a:lnTo>
                <a:lnTo>
                  <a:pt x="3111799" y="1060973"/>
                </a:lnTo>
                <a:lnTo>
                  <a:pt x="3234340" y="928939"/>
                </a:lnTo>
                <a:lnTo>
                  <a:pt x="3720689" y="1380321"/>
                </a:lnTo>
                <a:lnTo>
                  <a:pt x="3448536" y="1673558"/>
                </a:lnTo>
                <a:lnTo>
                  <a:pt x="2964153" y="1224001"/>
                </a:lnTo>
                <a:lnTo>
                  <a:pt x="2907082" y="1224001"/>
                </a:lnTo>
                <a:lnTo>
                  <a:pt x="2907082" y="204719"/>
                </a:lnTo>
                <a:lnTo>
                  <a:pt x="204717" y="204719"/>
                </a:lnTo>
                <a:lnTo>
                  <a:pt x="204717" y="3488602"/>
                </a:lnTo>
                <a:lnTo>
                  <a:pt x="2907082" y="3488602"/>
                </a:lnTo>
                <a:lnTo>
                  <a:pt x="2907082" y="2256957"/>
                </a:lnTo>
                <a:lnTo>
                  <a:pt x="2186995" y="3032826"/>
                </a:lnTo>
                <a:lnTo>
                  <a:pt x="1700646" y="2581444"/>
                </a:lnTo>
                <a:lnTo>
                  <a:pt x="1802861" y="2471311"/>
                </a:lnTo>
                <a:lnTo>
                  <a:pt x="589427" y="2471311"/>
                </a:lnTo>
                <a:lnTo>
                  <a:pt x="589427" y="2334685"/>
                </a:lnTo>
                <a:lnTo>
                  <a:pt x="1929664" y="2334685"/>
                </a:lnTo>
                <a:lnTo>
                  <a:pt x="2172871" y="2072637"/>
                </a:lnTo>
                <a:lnTo>
                  <a:pt x="589427" y="2072637"/>
                </a:lnTo>
                <a:lnTo>
                  <a:pt x="589427" y="1936011"/>
                </a:lnTo>
                <a:lnTo>
                  <a:pt x="2299674" y="1936011"/>
                </a:lnTo>
                <a:lnTo>
                  <a:pt x="2479856" y="1741871"/>
                </a:lnTo>
                <a:lnTo>
                  <a:pt x="589427" y="1741871"/>
                </a:lnTo>
                <a:lnTo>
                  <a:pt x="589427" y="1605245"/>
                </a:lnTo>
                <a:lnTo>
                  <a:pt x="2569427" y="1605245"/>
                </a:lnTo>
                <a:lnTo>
                  <a:pt x="2569427" y="1645361"/>
                </a:lnTo>
                <a:lnTo>
                  <a:pt x="2833408" y="1360930"/>
                </a:lnTo>
                <a:lnTo>
                  <a:pt x="3319757" y="1812312"/>
                </a:lnTo>
                <a:lnTo>
                  <a:pt x="3111799" y="2036381"/>
                </a:lnTo>
                <a:lnTo>
                  <a:pt x="3111799" y="3700012"/>
                </a:lnTo>
                <a:lnTo>
                  <a:pt x="2907082" y="3700012"/>
                </a:lnTo>
                <a:lnTo>
                  <a:pt x="2907082" y="3693319"/>
                </a:lnTo>
                <a:lnTo>
                  <a:pt x="1" y="3693319"/>
                </a:lnTo>
                <a:lnTo>
                  <a:pt x="1" y="3636001"/>
                </a:lnTo>
                <a:lnTo>
                  <a:pt x="0" y="3636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" name="任意多边形 3"/>
          <p:cNvSpPr>
            <a:spLocks noChangeAspect="1"/>
          </p:cNvSpPr>
          <p:nvPr/>
        </p:nvSpPr>
        <p:spPr>
          <a:xfrm>
            <a:off x="2343182" y="2338775"/>
            <a:ext cx="354290" cy="360000"/>
          </a:xfrm>
          <a:custGeom>
            <a:avLst/>
            <a:gdLst>
              <a:gd name="connsiteX0" fmla="*/ 1151077 w 6353108"/>
              <a:gd name="connsiteY0" fmla="*/ 1366122 h 6455498"/>
              <a:gd name="connsiteX1" fmla="*/ 1074114 w 6353108"/>
              <a:gd name="connsiteY1" fmla="*/ 1446102 h 6455498"/>
              <a:gd name="connsiteX2" fmla="*/ 617644 w 6353108"/>
              <a:gd name="connsiteY2" fmla="*/ 2144993 h 6455498"/>
              <a:gd name="connsiteX3" fmla="*/ 1135698 w 6353108"/>
              <a:gd name="connsiteY3" fmla="*/ 5225939 h 6455498"/>
              <a:gd name="connsiteX4" fmla="*/ 4188493 w 6353108"/>
              <a:gd name="connsiteY4" fmla="*/ 5890054 h 6455498"/>
              <a:gd name="connsiteX5" fmla="*/ 5931588 w 6353108"/>
              <a:gd name="connsiteY5" fmla="*/ 3514911 h 6455498"/>
              <a:gd name="connsiteX6" fmla="*/ 5939634 w 6353108"/>
              <a:gd name="connsiteY6" fmla="*/ 3302757 h 6455498"/>
              <a:gd name="connsiteX7" fmla="*/ 3152707 w 6353108"/>
              <a:gd name="connsiteY7" fmla="*/ 3302757 h 6455498"/>
              <a:gd name="connsiteX8" fmla="*/ 3152707 w 6353108"/>
              <a:gd name="connsiteY8" fmla="*/ 3286344 h 6455498"/>
              <a:gd name="connsiteX9" fmla="*/ 3046698 w 6353108"/>
              <a:gd name="connsiteY9" fmla="*/ 517798 h 6455498"/>
              <a:gd name="connsiteX10" fmla="*/ 1531685 w 6353108"/>
              <a:gd name="connsiteY10" fmla="*/ 1035748 h 6455498"/>
              <a:gd name="connsiteX11" fmla="*/ 1418098 w 6353108"/>
              <a:gd name="connsiteY11" fmla="*/ 1123412 h 6455498"/>
              <a:gd name="connsiteX12" fmla="*/ 3152707 w 6353108"/>
              <a:gd name="connsiteY12" fmla="*/ 2787474 h 6455498"/>
              <a:gd name="connsiteX13" fmla="*/ 3152707 w 6353108"/>
              <a:gd name="connsiteY13" fmla="*/ 518327 h 6455498"/>
              <a:gd name="connsiteX14" fmla="*/ 4325663 w 6353108"/>
              <a:gd name="connsiteY14" fmla="*/ 371311 h 6455498"/>
              <a:gd name="connsiteX15" fmla="*/ 4325663 w 6353108"/>
              <a:gd name="connsiteY15" fmla="*/ 1963191 h 6455498"/>
              <a:gd name="connsiteX16" fmla="*/ 5977543 w 6353108"/>
              <a:gd name="connsiteY16" fmla="*/ 1963191 h 6455498"/>
              <a:gd name="connsiteX17" fmla="*/ 5968314 w 6353108"/>
              <a:gd name="connsiteY17" fmla="*/ 1857609 h 6455498"/>
              <a:gd name="connsiteX18" fmla="*/ 5527851 w 6353108"/>
              <a:gd name="connsiteY18" fmla="*/ 924979 h 6455498"/>
              <a:gd name="connsiteX19" fmla="*/ 4461791 w 6353108"/>
              <a:gd name="connsiteY19" fmla="*/ 380456 h 6455498"/>
              <a:gd name="connsiteX20" fmla="*/ 3152707 w 6353108"/>
              <a:gd name="connsiteY20" fmla="*/ 150124 h 6455498"/>
              <a:gd name="connsiteX21" fmla="*/ 3512707 w 6353108"/>
              <a:gd name="connsiteY21" fmla="*/ 150124 h 6455498"/>
              <a:gd name="connsiteX22" fmla="*/ 3512707 w 6353108"/>
              <a:gd name="connsiteY22" fmla="*/ 2942757 h 6455498"/>
              <a:gd name="connsiteX23" fmla="*/ 6305340 w 6353108"/>
              <a:gd name="connsiteY23" fmla="*/ 2942757 h 6455498"/>
              <a:gd name="connsiteX24" fmla="*/ 6305340 w 6353108"/>
              <a:gd name="connsiteY24" fmla="*/ 3302756 h 6455498"/>
              <a:gd name="connsiteX25" fmla="*/ 6305340 w 6353108"/>
              <a:gd name="connsiteY25" fmla="*/ 3302757 h 6455498"/>
              <a:gd name="connsiteX26" fmla="*/ 6305340 w 6353108"/>
              <a:gd name="connsiteY26" fmla="*/ 3302757 h 6455498"/>
              <a:gd name="connsiteX27" fmla="*/ 6296238 w 6353108"/>
              <a:gd name="connsiteY27" fmla="*/ 3542750 h 6455498"/>
              <a:gd name="connsiteX28" fmla="*/ 4324410 w 6353108"/>
              <a:gd name="connsiteY28" fmla="*/ 6229564 h 6455498"/>
              <a:gd name="connsiteX29" fmla="*/ 871021 w 6353108"/>
              <a:gd name="connsiteY29" fmla="*/ 5478303 h 6455498"/>
              <a:gd name="connsiteX30" fmla="*/ 284987 w 6353108"/>
              <a:gd name="connsiteY30" fmla="*/ 1993071 h 6455498"/>
              <a:gd name="connsiteX31" fmla="*/ 3062612 w 6353108"/>
              <a:gd name="connsiteY31" fmla="*/ 151366 h 6455498"/>
              <a:gd name="connsiteX32" fmla="*/ 3152707 w 6353108"/>
              <a:gd name="connsiteY32" fmla="*/ 152240 h 6455498"/>
              <a:gd name="connsiteX33" fmla="*/ 3965663 w 6353108"/>
              <a:gd name="connsiteY33" fmla="*/ 0 h 6455498"/>
              <a:gd name="connsiteX34" fmla="*/ 4325663 w 6353108"/>
              <a:gd name="connsiteY34" fmla="*/ 0 h 6455498"/>
              <a:gd name="connsiteX35" fmla="*/ 4325663 w 6353108"/>
              <a:gd name="connsiteY35" fmla="*/ 2546 h 6455498"/>
              <a:gd name="connsiteX36" fmla="*/ 4505239 w 6353108"/>
              <a:gd name="connsiteY36" fmla="*/ 14610 h 6455498"/>
              <a:gd name="connsiteX37" fmla="*/ 5798782 w 6353108"/>
              <a:gd name="connsiteY37" fmla="*/ 675326 h 6455498"/>
              <a:gd name="connsiteX38" fmla="*/ 6333233 w 6353108"/>
              <a:gd name="connsiteY38" fmla="*/ 1806968 h 6455498"/>
              <a:gd name="connsiteX39" fmla="*/ 6346888 w 6353108"/>
              <a:gd name="connsiteY39" fmla="*/ 1963191 h 6455498"/>
              <a:gd name="connsiteX40" fmla="*/ 6353108 w 6353108"/>
              <a:gd name="connsiteY40" fmla="*/ 1963191 h 6455498"/>
              <a:gd name="connsiteX41" fmla="*/ 6353108 w 6353108"/>
              <a:gd name="connsiteY41" fmla="*/ 2323192 h 6455498"/>
              <a:gd name="connsiteX42" fmla="*/ 4043306 w 6353108"/>
              <a:gd name="connsiteY42" fmla="*/ 2323192 h 6455498"/>
              <a:gd name="connsiteX43" fmla="*/ 4043306 w 6353108"/>
              <a:gd name="connsiteY43" fmla="*/ 2320120 h 6455498"/>
              <a:gd name="connsiteX44" fmla="*/ 3965663 w 6353108"/>
              <a:gd name="connsiteY44" fmla="*/ 2320120 h 6455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353108" h="6455498">
                <a:moveTo>
                  <a:pt x="1151077" y="1366122"/>
                </a:moveTo>
                <a:lnTo>
                  <a:pt x="1074114" y="1446102"/>
                </a:lnTo>
                <a:cubicBezTo>
                  <a:pt x="890736" y="1651354"/>
                  <a:pt x="735967" y="1885910"/>
                  <a:pt x="617644" y="2144993"/>
                </a:cubicBezTo>
                <a:cubicBezTo>
                  <a:pt x="144351" y="3181325"/>
                  <a:pt x="349502" y="4401386"/>
                  <a:pt x="1135698" y="5225939"/>
                </a:cubicBezTo>
                <a:cubicBezTo>
                  <a:pt x="1921894" y="6050491"/>
                  <a:pt x="3130807" y="6313482"/>
                  <a:pt x="4188493" y="5890054"/>
                </a:cubicBezTo>
                <a:cubicBezTo>
                  <a:pt x="5180074" y="5493090"/>
                  <a:pt x="5851530" y="4567774"/>
                  <a:pt x="5931588" y="3514911"/>
                </a:cubicBezTo>
                <a:lnTo>
                  <a:pt x="5939634" y="3302757"/>
                </a:lnTo>
                <a:lnTo>
                  <a:pt x="3152707" y="3302757"/>
                </a:lnTo>
                <a:lnTo>
                  <a:pt x="3152707" y="3286344"/>
                </a:lnTo>
                <a:close/>
                <a:moveTo>
                  <a:pt x="3046698" y="517798"/>
                </a:moveTo>
                <a:cubicBezTo>
                  <a:pt x="2493454" y="538683"/>
                  <a:pt x="1968516" y="723483"/>
                  <a:pt x="1531685" y="1035748"/>
                </a:cubicBezTo>
                <a:lnTo>
                  <a:pt x="1418098" y="1123412"/>
                </a:lnTo>
                <a:lnTo>
                  <a:pt x="3152707" y="2787474"/>
                </a:lnTo>
                <a:lnTo>
                  <a:pt x="3152707" y="518327"/>
                </a:lnTo>
                <a:close/>
                <a:moveTo>
                  <a:pt x="4325663" y="371311"/>
                </a:moveTo>
                <a:lnTo>
                  <a:pt x="4325663" y="1963191"/>
                </a:lnTo>
                <a:lnTo>
                  <a:pt x="5977543" y="1963191"/>
                </a:lnTo>
                <a:lnTo>
                  <a:pt x="5968314" y="1857609"/>
                </a:lnTo>
                <a:cubicBezTo>
                  <a:pt x="5920324" y="1511835"/>
                  <a:pt x="5768128" y="1185736"/>
                  <a:pt x="5527851" y="924979"/>
                </a:cubicBezTo>
                <a:cubicBezTo>
                  <a:pt x="5247528" y="620762"/>
                  <a:pt x="4868778" y="428775"/>
                  <a:pt x="4461791" y="380456"/>
                </a:cubicBezTo>
                <a:close/>
                <a:moveTo>
                  <a:pt x="3152707" y="150124"/>
                </a:moveTo>
                <a:lnTo>
                  <a:pt x="3512707" y="150124"/>
                </a:lnTo>
                <a:lnTo>
                  <a:pt x="3512707" y="2942757"/>
                </a:lnTo>
                <a:lnTo>
                  <a:pt x="6305340" y="2942757"/>
                </a:lnTo>
                <a:lnTo>
                  <a:pt x="6305340" y="3302756"/>
                </a:lnTo>
                <a:lnTo>
                  <a:pt x="6305340" y="3302757"/>
                </a:lnTo>
                <a:lnTo>
                  <a:pt x="6305340" y="3302757"/>
                </a:lnTo>
                <a:lnTo>
                  <a:pt x="6296238" y="3542750"/>
                </a:lnTo>
                <a:cubicBezTo>
                  <a:pt x="6205674" y="4733772"/>
                  <a:pt x="5446108" y="5780510"/>
                  <a:pt x="4324410" y="6229564"/>
                </a:cubicBezTo>
                <a:cubicBezTo>
                  <a:pt x="3127933" y="6708556"/>
                  <a:pt x="1760383" y="6411055"/>
                  <a:pt x="871021" y="5478303"/>
                </a:cubicBezTo>
                <a:cubicBezTo>
                  <a:pt x="-18341" y="4545551"/>
                  <a:pt x="-250412" y="3165391"/>
                  <a:pt x="284987" y="1993071"/>
                </a:cubicBezTo>
                <a:cubicBezTo>
                  <a:pt x="786924" y="894018"/>
                  <a:pt x="1868629" y="185137"/>
                  <a:pt x="3062612" y="151366"/>
                </a:cubicBezTo>
                <a:lnTo>
                  <a:pt x="3152707" y="152240"/>
                </a:lnTo>
                <a:close/>
                <a:moveTo>
                  <a:pt x="3965663" y="0"/>
                </a:moveTo>
                <a:lnTo>
                  <a:pt x="4325663" y="0"/>
                </a:lnTo>
                <a:lnTo>
                  <a:pt x="4325663" y="2546"/>
                </a:lnTo>
                <a:lnTo>
                  <a:pt x="4505239" y="14610"/>
                </a:lnTo>
                <a:cubicBezTo>
                  <a:pt x="4999072" y="73239"/>
                  <a:pt x="5458643" y="306195"/>
                  <a:pt x="5798782" y="675326"/>
                </a:cubicBezTo>
                <a:cubicBezTo>
                  <a:pt x="6090331" y="991725"/>
                  <a:pt x="6275003" y="1387411"/>
                  <a:pt x="6333233" y="1806968"/>
                </a:cubicBezTo>
                <a:lnTo>
                  <a:pt x="6346888" y="1963191"/>
                </a:lnTo>
                <a:lnTo>
                  <a:pt x="6353108" y="1963191"/>
                </a:lnTo>
                <a:lnTo>
                  <a:pt x="6353108" y="2323192"/>
                </a:lnTo>
                <a:lnTo>
                  <a:pt x="4043306" y="2323192"/>
                </a:lnTo>
                <a:lnTo>
                  <a:pt x="4043306" y="2320120"/>
                </a:lnTo>
                <a:lnTo>
                  <a:pt x="3965663" y="23201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5" name="任意多边形 4"/>
          <p:cNvSpPr>
            <a:spLocks noChangeAspect="1"/>
          </p:cNvSpPr>
          <p:nvPr/>
        </p:nvSpPr>
        <p:spPr>
          <a:xfrm>
            <a:off x="5747107" y="2338775"/>
            <a:ext cx="348771" cy="360000"/>
          </a:xfrm>
          <a:custGeom>
            <a:avLst/>
            <a:gdLst>
              <a:gd name="connsiteX0" fmla="*/ 4122295 w 5404520"/>
              <a:gd name="connsiteY0" fmla="*/ 771209 h 5578522"/>
              <a:gd name="connsiteX1" fmla="*/ 1625087 w 5404520"/>
              <a:gd name="connsiteY1" fmla="*/ 3268417 h 5578522"/>
              <a:gd name="connsiteX2" fmla="*/ 2136098 w 5404520"/>
              <a:gd name="connsiteY2" fmla="*/ 3779441 h 5578522"/>
              <a:gd name="connsiteX3" fmla="*/ 4633306 w 5404520"/>
              <a:gd name="connsiteY3" fmla="*/ 1282234 h 5578522"/>
              <a:gd name="connsiteX4" fmla="*/ 572320 w 5404520"/>
              <a:gd name="connsiteY4" fmla="*/ 713095 h 5578522"/>
              <a:gd name="connsiteX5" fmla="*/ 2852382 w 5404520"/>
              <a:gd name="connsiteY5" fmla="*/ 713095 h 5578522"/>
              <a:gd name="connsiteX6" fmla="*/ 2852382 w 5404520"/>
              <a:gd name="connsiteY6" fmla="*/ 1038678 h 5578522"/>
              <a:gd name="connsiteX7" fmla="*/ 820286 w 5404520"/>
              <a:gd name="connsiteY7" fmla="*/ 1038678 h 5578522"/>
              <a:gd name="connsiteX8" fmla="*/ 324248 w 5404520"/>
              <a:gd name="connsiteY8" fmla="*/ 1534716 h 5578522"/>
              <a:gd name="connsiteX9" fmla="*/ 324248 w 5404520"/>
              <a:gd name="connsiteY9" fmla="*/ 4759572 h 5578522"/>
              <a:gd name="connsiteX10" fmla="*/ 820286 w 5404520"/>
              <a:gd name="connsiteY10" fmla="*/ 5255611 h 5578522"/>
              <a:gd name="connsiteX11" fmla="*/ 4045143 w 5404520"/>
              <a:gd name="connsiteY11" fmla="*/ 5255611 h 5578522"/>
              <a:gd name="connsiteX12" fmla="*/ 4541180 w 5404520"/>
              <a:gd name="connsiteY12" fmla="*/ 4759572 h 5578522"/>
              <a:gd name="connsiteX13" fmla="*/ 4541180 w 5404520"/>
              <a:gd name="connsiteY13" fmla="*/ 2466832 h 5578522"/>
              <a:gd name="connsiteX14" fmla="*/ 4865427 w 5404520"/>
              <a:gd name="connsiteY14" fmla="*/ 2466832 h 5578522"/>
              <a:gd name="connsiteX15" fmla="*/ 4865427 w 5404520"/>
              <a:gd name="connsiteY15" fmla="*/ 5006202 h 5578522"/>
              <a:gd name="connsiteX16" fmla="*/ 4293107 w 5404520"/>
              <a:gd name="connsiteY16" fmla="*/ 5578522 h 5578522"/>
              <a:gd name="connsiteX17" fmla="*/ 572320 w 5404520"/>
              <a:gd name="connsiteY17" fmla="*/ 5578522 h 5578522"/>
              <a:gd name="connsiteX18" fmla="*/ 0 w 5404520"/>
              <a:gd name="connsiteY18" fmla="*/ 5006202 h 5578522"/>
              <a:gd name="connsiteX19" fmla="*/ 0 w 5404520"/>
              <a:gd name="connsiteY19" fmla="*/ 1285415 h 5578522"/>
              <a:gd name="connsiteX20" fmla="*/ 572320 w 5404520"/>
              <a:gd name="connsiteY20" fmla="*/ 713095 h 5578522"/>
              <a:gd name="connsiteX21" fmla="*/ 4202052 w 5404520"/>
              <a:gd name="connsiteY21" fmla="*/ 423450 h 5578522"/>
              <a:gd name="connsiteX22" fmla="*/ 4981079 w 5404520"/>
              <a:gd name="connsiteY22" fmla="*/ 1202477 h 5578522"/>
              <a:gd name="connsiteX23" fmla="*/ 2043885 w 5404520"/>
              <a:gd name="connsiteY23" fmla="*/ 4139670 h 5578522"/>
              <a:gd name="connsiteX24" fmla="*/ 939051 w 5404520"/>
              <a:gd name="connsiteY24" fmla="*/ 4465464 h 5578522"/>
              <a:gd name="connsiteX25" fmla="*/ 1264859 w 5404520"/>
              <a:gd name="connsiteY25" fmla="*/ 3360643 h 5578522"/>
              <a:gd name="connsiteX26" fmla="*/ 4732763 w 5404520"/>
              <a:gd name="connsiteY26" fmla="*/ 860 h 5578522"/>
              <a:gd name="connsiteX27" fmla="*/ 4926479 w 5404520"/>
              <a:gd name="connsiteY27" fmla="*/ 68188 h 5578522"/>
              <a:gd name="connsiteX28" fmla="*/ 5336328 w 5404520"/>
              <a:gd name="connsiteY28" fmla="*/ 478036 h 5578522"/>
              <a:gd name="connsiteX29" fmla="*/ 5305154 w 5404520"/>
              <a:gd name="connsiteY29" fmla="*/ 878402 h 5578522"/>
              <a:gd name="connsiteX30" fmla="*/ 5089376 w 5404520"/>
              <a:gd name="connsiteY30" fmla="*/ 1094166 h 5578522"/>
              <a:gd name="connsiteX31" fmla="*/ 4310350 w 5404520"/>
              <a:gd name="connsiteY31" fmla="*/ 315139 h 5578522"/>
              <a:gd name="connsiteX32" fmla="*/ 4526127 w 5404520"/>
              <a:gd name="connsiteY32" fmla="*/ 99375 h 5578522"/>
              <a:gd name="connsiteX33" fmla="*/ 4732763 w 5404520"/>
              <a:gd name="connsiteY33" fmla="*/ 860 h 5578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404520" h="5578522">
                <a:moveTo>
                  <a:pt x="4122295" y="771209"/>
                </a:moveTo>
                <a:lnTo>
                  <a:pt x="1625087" y="3268417"/>
                </a:lnTo>
                <a:lnTo>
                  <a:pt x="2136098" y="3779441"/>
                </a:lnTo>
                <a:lnTo>
                  <a:pt x="4633306" y="1282234"/>
                </a:lnTo>
                <a:close/>
                <a:moveTo>
                  <a:pt x="572320" y="713095"/>
                </a:moveTo>
                <a:lnTo>
                  <a:pt x="2852382" y="713095"/>
                </a:lnTo>
                <a:lnTo>
                  <a:pt x="2852382" y="1038678"/>
                </a:lnTo>
                <a:lnTo>
                  <a:pt x="820286" y="1038678"/>
                </a:lnTo>
                <a:cubicBezTo>
                  <a:pt x="546332" y="1038678"/>
                  <a:pt x="324248" y="1260762"/>
                  <a:pt x="324248" y="1534716"/>
                </a:cubicBezTo>
                <a:lnTo>
                  <a:pt x="324248" y="4759572"/>
                </a:lnTo>
                <a:cubicBezTo>
                  <a:pt x="324248" y="5033527"/>
                  <a:pt x="546332" y="5255611"/>
                  <a:pt x="820286" y="5255611"/>
                </a:cubicBezTo>
                <a:lnTo>
                  <a:pt x="4045143" y="5255611"/>
                </a:lnTo>
                <a:cubicBezTo>
                  <a:pt x="4319097" y="5255611"/>
                  <a:pt x="4541180" y="5033527"/>
                  <a:pt x="4541180" y="4759572"/>
                </a:cubicBezTo>
                <a:lnTo>
                  <a:pt x="4541180" y="2466832"/>
                </a:lnTo>
                <a:lnTo>
                  <a:pt x="4865427" y="2466832"/>
                </a:lnTo>
                <a:lnTo>
                  <a:pt x="4865427" y="5006202"/>
                </a:lnTo>
                <a:cubicBezTo>
                  <a:pt x="4865427" y="5322286"/>
                  <a:pt x="4609191" y="5578522"/>
                  <a:pt x="4293107" y="5578522"/>
                </a:cubicBezTo>
                <a:lnTo>
                  <a:pt x="572320" y="5578522"/>
                </a:lnTo>
                <a:cubicBezTo>
                  <a:pt x="256236" y="5578522"/>
                  <a:pt x="0" y="5322286"/>
                  <a:pt x="0" y="5006202"/>
                </a:cubicBezTo>
                <a:lnTo>
                  <a:pt x="0" y="1285415"/>
                </a:lnTo>
                <a:cubicBezTo>
                  <a:pt x="0" y="969331"/>
                  <a:pt x="256236" y="713095"/>
                  <a:pt x="572320" y="713095"/>
                </a:cubicBezTo>
                <a:close/>
                <a:moveTo>
                  <a:pt x="4202052" y="423450"/>
                </a:moveTo>
                <a:lnTo>
                  <a:pt x="4981079" y="1202477"/>
                </a:lnTo>
                <a:lnTo>
                  <a:pt x="2043885" y="4139670"/>
                </a:lnTo>
                <a:lnTo>
                  <a:pt x="939051" y="4465464"/>
                </a:lnTo>
                <a:lnTo>
                  <a:pt x="1264859" y="3360643"/>
                </a:lnTo>
                <a:close/>
                <a:moveTo>
                  <a:pt x="4732763" y="860"/>
                </a:moveTo>
                <a:cubicBezTo>
                  <a:pt x="4805207" y="-4775"/>
                  <a:pt x="4875509" y="17218"/>
                  <a:pt x="4926479" y="68188"/>
                </a:cubicBezTo>
                <a:lnTo>
                  <a:pt x="5336328" y="478036"/>
                </a:lnTo>
                <a:cubicBezTo>
                  <a:pt x="5438282" y="579990"/>
                  <a:pt x="5424311" y="759231"/>
                  <a:pt x="5305154" y="878402"/>
                </a:cubicBezTo>
                <a:cubicBezTo>
                  <a:pt x="5233228" y="950328"/>
                  <a:pt x="5161302" y="1022240"/>
                  <a:pt x="5089376" y="1094166"/>
                </a:cubicBezTo>
                <a:lnTo>
                  <a:pt x="4310350" y="315139"/>
                </a:lnTo>
                <a:lnTo>
                  <a:pt x="4526127" y="99375"/>
                </a:lnTo>
                <a:cubicBezTo>
                  <a:pt x="4585706" y="39797"/>
                  <a:pt x="4660305" y="6508"/>
                  <a:pt x="4732763" y="8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6" name="任意多边形 5"/>
          <p:cNvSpPr>
            <a:spLocks noChangeAspect="1"/>
          </p:cNvSpPr>
          <p:nvPr/>
        </p:nvSpPr>
        <p:spPr>
          <a:xfrm>
            <a:off x="4042282" y="2338775"/>
            <a:ext cx="360018" cy="360000"/>
          </a:xfrm>
          <a:custGeom>
            <a:avLst/>
            <a:gdLst>
              <a:gd name="connsiteX0" fmla="*/ 3019603 w 5127246"/>
              <a:gd name="connsiteY0" fmla="*/ 1 h 5126995"/>
              <a:gd name="connsiteX1" fmla="*/ 3415388 w 5127246"/>
              <a:gd name="connsiteY1" fmla="*/ 1 h 5126995"/>
              <a:gd name="connsiteX2" fmla="*/ 3415388 w 5127246"/>
              <a:gd name="connsiteY2" fmla="*/ 1 h 5126995"/>
              <a:gd name="connsiteX3" fmla="*/ 4698278 w 5127246"/>
              <a:gd name="connsiteY3" fmla="*/ 1 h 5126995"/>
              <a:gd name="connsiteX4" fmla="*/ 4698278 w 5127246"/>
              <a:gd name="connsiteY4" fmla="*/ 395786 h 5126995"/>
              <a:gd name="connsiteX5" fmla="*/ 3932325 w 5127246"/>
              <a:gd name="connsiteY5" fmla="*/ 395786 h 5126995"/>
              <a:gd name="connsiteX6" fmla="*/ 4124806 w 5127246"/>
              <a:gd name="connsiteY6" fmla="*/ 529731 h 5126995"/>
              <a:gd name="connsiteX7" fmla="*/ 5072600 w 5127246"/>
              <a:gd name="connsiteY7" fmla="*/ 3087840 h 5126995"/>
              <a:gd name="connsiteX8" fmla="*/ 2206701 w 5127246"/>
              <a:gd name="connsiteY8" fmla="*/ 5101785 h 5126995"/>
              <a:gd name="connsiteX9" fmla="*/ 6960 w 5127246"/>
              <a:gd name="connsiteY9" fmla="*/ 2375891 h 5126995"/>
              <a:gd name="connsiteX10" fmla="*/ 2580824 w 5127246"/>
              <a:gd name="connsiteY10" fmla="*/ 59 h 5126995"/>
              <a:gd name="connsiteX11" fmla="*/ 2578183 w 5127246"/>
              <a:gd name="connsiteY11" fmla="*/ 390041 h 5126995"/>
              <a:gd name="connsiteX12" fmla="*/ 395907 w 5127246"/>
              <a:gd name="connsiteY12" fmla="*/ 2404414 h 5126995"/>
              <a:gd name="connsiteX13" fmla="*/ 2260979 w 5127246"/>
              <a:gd name="connsiteY13" fmla="*/ 4715589 h 5126995"/>
              <a:gd name="connsiteX14" fmla="*/ 4690859 w 5127246"/>
              <a:gd name="connsiteY14" fmla="*/ 3008045 h 5126995"/>
              <a:gd name="connsiteX15" fmla="*/ 3540680 w 5127246"/>
              <a:gd name="connsiteY15" fmla="*/ 621706 h 5126995"/>
              <a:gd name="connsiteX16" fmla="*/ 3415388 w 5127246"/>
              <a:gd name="connsiteY16" fmla="*/ 566161 h 5126995"/>
              <a:gd name="connsiteX17" fmla="*/ 3415388 w 5127246"/>
              <a:gd name="connsiteY17" fmla="*/ 1678676 h 5126995"/>
              <a:gd name="connsiteX18" fmla="*/ 3019603 w 5127246"/>
              <a:gd name="connsiteY18" fmla="*/ 1678676 h 5126995"/>
              <a:gd name="connsiteX19" fmla="*/ 3019603 w 5127246"/>
              <a:gd name="connsiteY19" fmla="*/ 395786 h 5126995"/>
              <a:gd name="connsiteX20" fmla="*/ 3019603 w 5127246"/>
              <a:gd name="connsiteY20" fmla="*/ 1 h 5126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127246" h="5126995">
                <a:moveTo>
                  <a:pt x="3019603" y="1"/>
                </a:moveTo>
                <a:lnTo>
                  <a:pt x="3415388" y="1"/>
                </a:lnTo>
                <a:lnTo>
                  <a:pt x="3415388" y="1"/>
                </a:lnTo>
                <a:lnTo>
                  <a:pt x="4698278" y="1"/>
                </a:lnTo>
                <a:lnTo>
                  <a:pt x="4698278" y="395786"/>
                </a:lnTo>
                <a:lnTo>
                  <a:pt x="3932325" y="395786"/>
                </a:lnTo>
                <a:lnTo>
                  <a:pt x="4124806" y="529731"/>
                </a:lnTo>
                <a:cubicBezTo>
                  <a:pt x="4883989" y="1113031"/>
                  <a:pt x="5279709" y="2097011"/>
                  <a:pt x="5072600" y="3087840"/>
                </a:cubicBezTo>
                <a:cubicBezTo>
                  <a:pt x="4796456" y="4408946"/>
                  <a:pt x="3543223" y="5289627"/>
                  <a:pt x="2206701" y="5101785"/>
                </a:cubicBezTo>
                <a:cubicBezTo>
                  <a:pt x="870179" y="4913944"/>
                  <a:pt x="-91749" y="3721935"/>
                  <a:pt x="6960" y="2375891"/>
                </a:cubicBezTo>
                <a:cubicBezTo>
                  <a:pt x="105669" y="1029848"/>
                  <a:pt x="1231197" y="-9083"/>
                  <a:pt x="2580824" y="59"/>
                </a:cubicBezTo>
                <a:lnTo>
                  <a:pt x="2578183" y="390041"/>
                </a:lnTo>
                <a:cubicBezTo>
                  <a:pt x="1433889" y="382290"/>
                  <a:pt x="479599" y="1263158"/>
                  <a:pt x="395907" y="2404414"/>
                </a:cubicBezTo>
                <a:cubicBezTo>
                  <a:pt x="312216" y="3545670"/>
                  <a:pt x="1127796" y="4556327"/>
                  <a:pt x="2260979" y="4715589"/>
                </a:cubicBezTo>
                <a:cubicBezTo>
                  <a:pt x="3394163" y="4874852"/>
                  <a:pt x="4456728" y="4128158"/>
                  <a:pt x="4690859" y="3008045"/>
                </a:cubicBezTo>
                <a:cubicBezTo>
                  <a:pt x="4895724" y="2027946"/>
                  <a:pt x="4404906" y="1055754"/>
                  <a:pt x="3540680" y="621706"/>
                </a:cubicBezTo>
                <a:lnTo>
                  <a:pt x="3415388" y="566161"/>
                </a:lnTo>
                <a:lnTo>
                  <a:pt x="3415388" y="1678676"/>
                </a:lnTo>
                <a:lnTo>
                  <a:pt x="3019603" y="1678676"/>
                </a:lnTo>
                <a:lnTo>
                  <a:pt x="3019603" y="395786"/>
                </a:lnTo>
                <a:lnTo>
                  <a:pt x="301960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7" name="同心圆 6"/>
          <p:cNvSpPr/>
          <p:nvPr/>
        </p:nvSpPr>
        <p:spPr>
          <a:xfrm>
            <a:off x="449824" y="2151233"/>
            <a:ext cx="735083" cy="735083"/>
          </a:xfrm>
          <a:prstGeom prst="donut">
            <a:avLst>
              <a:gd name="adj" fmla="val 61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8" name="同心圆 7"/>
          <p:cNvSpPr/>
          <p:nvPr/>
        </p:nvSpPr>
        <p:spPr>
          <a:xfrm>
            <a:off x="2166804" y="2151233"/>
            <a:ext cx="735083" cy="735083"/>
          </a:xfrm>
          <a:prstGeom prst="donut">
            <a:avLst>
              <a:gd name="adj" fmla="val 61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9" name="同心圆 8"/>
          <p:cNvSpPr/>
          <p:nvPr/>
        </p:nvSpPr>
        <p:spPr>
          <a:xfrm>
            <a:off x="3860377" y="2151233"/>
            <a:ext cx="735083" cy="735083"/>
          </a:xfrm>
          <a:prstGeom prst="donut">
            <a:avLst>
              <a:gd name="adj" fmla="val 61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0" name="同心圆 9"/>
          <p:cNvSpPr/>
          <p:nvPr/>
        </p:nvSpPr>
        <p:spPr>
          <a:xfrm>
            <a:off x="5553950" y="2151233"/>
            <a:ext cx="735083" cy="735083"/>
          </a:xfrm>
          <a:prstGeom prst="donut">
            <a:avLst>
              <a:gd name="adj" fmla="val 61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1" name="燕尾形 10"/>
          <p:cNvSpPr/>
          <p:nvPr/>
        </p:nvSpPr>
        <p:spPr>
          <a:xfrm>
            <a:off x="1559941" y="2407938"/>
            <a:ext cx="221672" cy="221672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2" name="燕尾形 11"/>
          <p:cNvSpPr/>
          <p:nvPr/>
        </p:nvSpPr>
        <p:spPr>
          <a:xfrm>
            <a:off x="3259041" y="2407938"/>
            <a:ext cx="221672" cy="221672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3" name="燕尾形 12"/>
          <p:cNvSpPr/>
          <p:nvPr/>
        </p:nvSpPr>
        <p:spPr>
          <a:xfrm>
            <a:off x="4963869" y="2407938"/>
            <a:ext cx="221672" cy="221672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449824" y="3300092"/>
            <a:ext cx="304800" cy="3048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1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35379" y="3266479"/>
            <a:ext cx="6102449" cy="37202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449824" y="3963249"/>
            <a:ext cx="304800" cy="3048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35379" y="3929636"/>
            <a:ext cx="6102449" cy="37202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49824" y="4627632"/>
            <a:ext cx="304800" cy="3048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3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35379" y="4594019"/>
            <a:ext cx="6102449" cy="37202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49824" y="5292015"/>
            <a:ext cx="304800" cy="3048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4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35379" y="5258402"/>
            <a:ext cx="6102449" cy="37202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9196766" y="2151233"/>
            <a:ext cx="740757" cy="74075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591610" y="3769004"/>
            <a:ext cx="3951072" cy="193899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点击此处输入与此小标题或者与此图形相关的内容介绍、数据统计、事件分析、总结概述等文字描述内容。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591610" y="3197921"/>
            <a:ext cx="3951072" cy="40697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在此输入小标题</a:t>
            </a:r>
            <a:endParaRPr lang="zh-CN" altLang="en-US" b="1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7221685" y="1884346"/>
            <a:ext cx="0" cy="392488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25"/>
          <p:cNvSpPr>
            <a:spLocks noChangeAspect="1"/>
          </p:cNvSpPr>
          <p:nvPr/>
        </p:nvSpPr>
        <p:spPr>
          <a:xfrm>
            <a:off x="9398174" y="2338775"/>
            <a:ext cx="337940" cy="360000"/>
          </a:xfrm>
          <a:custGeom>
            <a:avLst/>
            <a:gdLst>
              <a:gd name="connsiteX0" fmla="*/ 135791 w 272724"/>
              <a:gd name="connsiteY0" fmla="*/ 153023 h 290527"/>
              <a:gd name="connsiteX1" fmla="*/ 204213 w 272724"/>
              <a:gd name="connsiteY1" fmla="*/ 171101 h 290527"/>
              <a:gd name="connsiteX2" fmla="*/ 272724 w 272724"/>
              <a:gd name="connsiteY2" fmla="*/ 289384 h 290527"/>
              <a:gd name="connsiteX3" fmla="*/ 136361 w 272724"/>
              <a:gd name="connsiteY3" fmla="*/ 289384 h 290527"/>
              <a:gd name="connsiteX4" fmla="*/ 4 w 272724"/>
              <a:gd name="connsiteY4" fmla="*/ 290527 h 290527"/>
              <a:gd name="connsiteX5" fmla="*/ 67522 w 272724"/>
              <a:gd name="connsiteY5" fmla="*/ 171674 h 290527"/>
              <a:gd name="connsiteX6" fmla="*/ 135791 w 272724"/>
              <a:gd name="connsiteY6" fmla="*/ 153023 h 290527"/>
              <a:gd name="connsiteX7" fmla="*/ 136361 w 272724"/>
              <a:gd name="connsiteY7" fmla="*/ 0 h 290527"/>
              <a:gd name="connsiteX8" fmla="*/ 210263 w 272724"/>
              <a:gd name="connsiteY8" fmla="*/ 73902 h 290527"/>
              <a:gd name="connsiteX9" fmla="*/ 136361 w 272724"/>
              <a:gd name="connsiteY9" fmla="*/ 147804 h 290527"/>
              <a:gd name="connsiteX10" fmla="*/ 62459 w 272724"/>
              <a:gd name="connsiteY10" fmla="*/ 73902 h 290527"/>
              <a:gd name="connsiteX11" fmla="*/ 136361 w 272724"/>
              <a:gd name="connsiteY11" fmla="*/ 0 h 290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2724" h="290527">
                <a:moveTo>
                  <a:pt x="135791" y="153023"/>
                </a:moveTo>
                <a:cubicBezTo>
                  <a:pt x="159395" y="152925"/>
                  <a:pt x="183025" y="158947"/>
                  <a:pt x="204213" y="171101"/>
                </a:cubicBezTo>
                <a:cubicBezTo>
                  <a:pt x="246589" y="195410"/>
                  <a:pt x="272724" y="240530"/>
                  <a:pt x="272724" y="289384"/>
                </a:cubicBezTo>
                <a:lnTo>
                  <a:pt x="136361" y="289384"/>
                </a:lnTo>
                <a:lnTo>
                  <a:pt x="4" y="290527"/>
                </a:lnTo>
                <a:cubicBezTo>
                  <a:pt x="-405" y="241675"/>
                  <a:pt x="25350" y="196337"/>
                  <a:pt x="67522" y="171674"/>
                </a:cubicBezTo>
                <a:cubicBezTo>
                  <a:pt x="88608" y="159343"/>
                  <a:pt x="112186" y="153122"/>
                  <a:pt x="135791" y="153023"/>
                </a:cubicBezTo>
                <a:close/>
                <a:moveTo>
                  <a:pt x="136361" y="0"/>
                </a:moveTo>
                <a:cubicBezTo>
                  <a:pt x="177176" y="0"/>
                  <a:pt x="210263" y="33087"/>
                  <a:pt x="210263" y="73902"/>
                </a:cubicBezTo>
                <a:cubicBezTo>
                  <a:pt x="210263" y="114717"/>
                  <a:pt x="177176" y="147804"/>
                  <a:pt x="136361" y="147804"/>
                </a:cubicBezTo>
                <a:cubicBezTo>
                  <a:pt x="95546" y="147804"/>
                  <a:pt x="62459" y="114717"/>
                  <a:pt x="62459" y="73902"/>
                </a:cubicBezTo>
                <a:cubicBezTo>
                  <a:pt x="62459" y="33087"/>
                  <a:pt x="95546" y="0"/>
                  <a:pt x="13636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600" dirty="0" smtClean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500"/>
                            </p:stCondLst>
                            <p:childTnLst>
                              <p:par>
                                <p:cTn id="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500"/>
                            </p:stCondLst>
                            <p:childTnLst>
                              <p:par>
                                <p:cTn id="4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400"/>
                            </p:stCondLst>
                            <p:childTnLst>
                              <p:par>
                                <p:cTn id="5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4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2300"/>
                            </p:stCondLst>
                            <p:childTnLst>
                              <p:par>
                                <p:cTn id="7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33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200"/>
                            </p:stCondLst>
                            <p:childTnLst>
                              <p:par>
                                <p:cTn id="81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9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62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8100"/>
                            </p:stCondLst>
                            <p:childTnLst>
                              <p:par>
                                <p:cTn id="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86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96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015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 animBg="1"/>
      <p:bldP spid="17" grpId="0"/>
      <p:bldP spid="18" grpId="0" animBg="1"/>
      <p:bldP spid="19" grpId="0"/>
      <p:bldP spid="20" grpId="0" animBg="1"/>
      <p:bldP spid="21" grpId="0"/>
      <p:bldP spid="22" grpId="0" animBg="1"/>
      <p:bldP spid="23" grpId="0"/>
      <p:bldP spid="24" grpId="0"/>
      <p:bldP spid="2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实施阶段</a:t>
            </a:r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>
            <a:off x="1381258" y="3664921"/>
            <a:ext cx="0" cy="1221668"/>
          </a:xfrm>
          <a:prstGeom prst="line">
            <a:avLst/>
          </a:prstGeom>
          <a:ln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7582487" y="3664921"/>
            <a:ext cx="0" cy="1221668"/>
          </a:xfrm>
          <a:prstGeom prst="line">
            <a:avLst/>
          </a:prstGeom>
          <a:ln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4481872" y="2348880"/>
            <a:ext cx="0" cy="1221668"/>
          </a:xfrm>
          <a:prstGeom prst="line">
            <a:avLst/>
          </a:prstGeom>
          <a:ln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0683101" y="2348880"/>
            <a:ext cx="0" cy="1221668"/>
          </a:xfrm>
          <a:prstGeom prst="line">
            <a:avLst/>
          </a:prstGeom>
          <a:ln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>
            <a:off x="514589" y="3673440"/>
            <a:ext cx="11057347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1116809" y="3400474"/>
            <a:ext cx="528899" cy="52889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smtClean="0">
                <a:solidFill>
                  <a:prstClr val="white"/>
                </a:solidFill>
                <a:latin typeface="+mn-ea"/>
              </a:rPr>
              <a:t>1</a:t>
            </a:r>
            <a:endParaRPr lang="zh-CN" altLang="en-US" sz="1200">
              <a:solidFill>
                <a:prstClr val="white"/>
              </a:solidFill>
              <a:latin typeface="+mn-ea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217423" y="3400472"/>
            <a:ext cx="528899" cy="52889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smtClean="0">
                <a:solidFill>
                  <a:prstClr val="white"/>
                </a:solidFill>
                <a:latin typeface="+mn-ea"/>
              </a:rPr>
              <a:t>2</a:t>
            </a:r>
            <a:endParaRPr lang="zh-CN" altLang="en-US" sz="1200">
              <a:solidFill>
                <a:prstClr val="white"/>
              </a:solidFill>
              <a:latin typeface="+mn-ea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7318038" y="3400472"/>
            <a:ext cx="528899" cy="52889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smtClean="0">
                <a:solidFill>
                  <a:prstClr val="white"/>
                </a:solidFill>
                <a:latin typeface="+mn-ea"/>
              </a:rPr>
              <a:t>3</a:t>
            </a:r>
            <a:endParaRPr lang="zh-CN" altLang="en-US" sz="1200">
              <a:solidFill>
                <a:prstClr val="white"/>
              </a:solidFill>
              <a:latin typeface="+mn-ea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0418652" y="3442501"/>
            <a:ext cx="528899" cy="52889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smtClean="0">
                <a:solidFill>
                  <a:prstClr val="white"/>
                </a:solidFill>
                <a:latin typeface="+mn-ea"/>
              </a:rPr>
              <a:t>4</a:t>
            </a:r>
            <a:endParaRPr lang="zh-CN" altLang="en-US" sz="1200">
              <a:solidFill>
                <a:prstClr val="white"/>
              </a:solidFill>
              <a:latin typeface="+mn-ea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67235" y="2022757"/>
            <a:ext cx="2483325" cy="1307953"/>
            <a:chOff x="267235" y="2022757"/>
            <a:chExt cx="2483325" cy="1307953"/>
          </a:xfrm>
        </p:grpSpPr>
        <p:sp>
          <p:nvSpPr>
            <p:cNvPr id="13" name="矩形 12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SpPr/>
            <p:nvPr/>
          </p:nvSpPr>
          <p:spPr>
            <a:xfrm>
              <a:off x="267235" y="2499713"/>
              <a:ext cx="2483325" cy="830997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1600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n-ea"/>
                  <a:cs typeface="Arial" panose="020B0604020202020204" pitchFamily="34" charset="0"/>
                  <a:sym typeface="Arial" panose="020B0604020202020204" pitchFamily="34" charset="0"/>
                </a:rPr>
                <a:t>点击此处输入与此小标题或图形相关的文字描述内容或数据分析</a:t>
              </a:r>
              <a:endParaRPr lang="zh-CN" altLang="en-US" sz="16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endParaRPr>
            </a:p>
          </p:txBody>
        </p:sp>
        <p:sp>
          <p:nvSpPr>
            <p:cNvPr id="14" name="矩形 13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SpPr/>
            <p:nvPr/>
          </p:nvSpPr>
          <p:spPr>
            <a:xfrm flipH="1">
              <a:off x="493226" y="2022757"/>
              <a:ext cx="1916607" cy="369332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  <a:latin typeface="+mn-ea"/>
                </a:rPr>
                <a:t>文字内容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  <p:cxnSp>
          <p:nvCxnSpPr>
            <p:cNvPr id="15" name="直接连接符 14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CxnSpPr/>
            <p:nvPr/>
          </p:nvCxnSpPr>
          <p:spPr>
            <a:xfrm>
              <a:off x="1218494" y="2436649"/>
              <a:ext cx="466073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3240210" y="3988121"/>
            <a:ext cx="2483325" cy="1307953"/>
            <a:chOff x="3240210" y="3988121"/>
            <a:chExt cx="2483325" cy="1307953"/>
          </a:xfrm>
        </p:grpSpPr>
        <p:sp>
          <p:nvSpPr>
            <p:cNvPr id="17" name="矩形 16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SpPr/>
            <p:nvPr/>
          </p:nvSpPr>
          <p:spPr>
            <a:xfrm>
              <a:off x="3240210" y="4465077"/>
              <a:ext cx="2483325" cy="830997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1600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n-ea"/>
                  <a:cs typeface="Arial" panose="020B0604020202020204" pitchFamily="34" charset="0"/>
                  <a:sym typeface="Arial" panose="020B0604020202020204" pitchFamily="34" charset="0"/>
                </a:rPr>
                <a:t>点击此处输入与此小标题或图形相关的文字描述内容或数据分析</a:t>
              </a:r>
              <a:endParaRPr lang="zh-CN" altLang="en-US" sz="16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endParaRPr>
            </a:p>
          </p:txBody>
        </p:sp>
        <p:sp>
          <p:nvSpPr>
            <p:cNvPr id="18" name="矩形 17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SpPr/>
            <p:nvPr/>
          </p:nvSpPr>
          <p:spPr>
            <a:xfrm flipH="1">
              <a:off x="3466200" y="3988121"/>
              <a:ext cx="1916607" cy="369332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  <a:latin typeface="+mn-ea"/>
                </a:rPr>
                <a:t>文字内容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  <p:cxnSp>
          <p:nvCxnSpPr>
            <p:cNvPr id="19" name="直接连接符 18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CxnSpPr/>
            <p:nvPr/>
          </p:nvCxnSpPr>
          <p:spPr>
            <a:xfrm>
              <a:off x="4191468" y="4402013"/>
              <a:ext cx="466073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6434187" y="1996555"/>
            <a:ext cx="2483325" cy="1328827"/>
            <a:chOff x="6434187" y="1996555"/>
            <a:chExt cx="2483325" cy="1328827"/>
          </a:xfrm>
        </p:grpSpPr>
        <p:sp>
          <p:nvSpPr>
            <p:cNvPr id="21" name="矩形 20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SpPr/>
            <p:nvPr/>
          </p:nvSpPr>
          <p:spPr>
            <a:xfrm>
              <a:off x="6434187" y="2494385"/>
              <a:ext cx="2483325" cy="830997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1600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n-ea"/>
                  <a:cs typeface="Arial" panose="020B0604020202020204" pitchFamily="34" charset="0"/>
                  <a:sym typeface="Arial" panose="020B0604020202020204" pitchFamily="34" charset="0"/>
                </a:rPr>
                <a:t>点击此处输入与此小标题或图形相关的文字描述内容或数据分析</a:t>
              </a:r>
              <a:endParaRPr lang="zh-CN" altLang="en-US" sz="16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endParaRPr>
            </a:p>
          </p:txBody>
        </p:sp>
        <p:sp>
          <p:nvSpPr>
            <p:cNvPr id="22" name="矩形 21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SpPr/>
            <p:nvPr/>
          </p:nvSpPr>
          <p:spPr>
            <a:xfrm flipH="1">
              <a:off x="6600460" y="1996555"/>
              <a:ext cx="1916607" cy="369332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  <a:latin typeface="+mn-ea"/>
                </a:rPr>
                <a:t>文字内容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  <p:cxnSp>
          <p:nvCxnSpPr>
            <p:cNvPr id="23" name="直接连接符 22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CxnSpPr/>
            <p:nvPr/>
          </p:nvCxnSpPr>
          <p:spPr>
            <a:xfrm>
              <a:off x="7385445" y="2431321"/>
              <a:ext cx="466073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/>
        </p:nvGrpSpPr>
        <p:grpSpPr>
          <a:xfrm>
            <a:off x="9441440" y="3988121"/>
            <a:ext cx="2483325" cy="1307953"/>
            <a:chOff x="9441440" y="3988121"/>
            <a:chExt cx="2483325" cy="1307953"/>
          </a:xfrm>
        </p:grpSpPr>
        <p:sp>
          <p:nvSpPr>
            <p:cNvPr id="25" name="矩形 24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SpPr/>
            <p:nvPr/>
          </p:nvSpPr>
          <p:spPr>
            <a:xfrm>
              <a:off x="9441440" y="4465077"/>
              <a:ext cx="2483325" cy="830997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1600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n-ea"/>
                  <a:cs typeface="Arial" panose="020B0604020202020204" pitchFamily="34" charset="0"/>
                  <a:sym typeface="Arial" panose="020B0604020202020204" pitchFamily="34" charset="0"/>
                </a:rPr>
                <a:t>点击此处输入与此小标题或图形相关的文字描述内容或数据分析</a:t>
              </a:r>
              <a:endParaRPr lang="zh-CN" altLang="en-US" sz="16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endParaRPr>
            </a:p>
          </p:txBody>
        </p:sp>
        <p:sp>
          <p:nvSpPr>
            <p:cNvPr id="26" name="矩形 25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SpPr/>
            <p:nvPr/>
          </p:nvSpPr>
          <p:spPr>
            <a:xfrm flipH="1">
              <a:off x="9667431" y="3988121"/>
              <a:ext cx="1916607" cy="369332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  <a:latin typeface="+mn-ea"/>
                </a:rPr>
                <a:t>文字内容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  <p:cxnSp>
          <p:nvCxnSpPr>
            <p:cNvPr id="27" name="直接连接符 26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  <p:cNvCxnSpPr/>
            <p:nvPr/>
          </p:nvCxnSpPr>
          <p:spPr>
            <a:xfrm>
              <a:off x="10392699" y="4402013"/>
              <a:ext cx="466073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/>
          <p:cNvGrpSpPr/>
          <p:nvPr/>
        </p:nvGrpSpPr>
        <p:grpSpPr>
          <a:xfrm>
            <a:off x="10277928" y="1454759"/>
            <a:ext cx="802517" cy="802517"/>
            <a:chOff x="10277928" y="1454759"/>
            <a:chExt cx="802517" cy="802517"/>
          </a:xfrm>
        </p:grpSpPr>
        <p:sp>
          <p:nvSpPr>
            <p:cNvPr id="29" name="椭圆 28"/>
            <p:cNvSpPr/>
            <p:nvPr/>
          </p:nvSpPr>
          <p:spPr>
            <a:xfrm>
              <a:off x="10277928" y="1454759"/>
              <a:ext cx="802517" cy="802517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30" name="Group 85"/>
            <p:cNvGrpSpPr/>
            <p:nvPr/>
          </p:nvGrpSpPr>
          <p:grpSpPr>
            <a:xfrm>
              <a:off x="10427613" y="1609727"/>
              <a:ext cx="503147" cy="503147"/>
              <a:chOff x="1200150" y="3768725"/>
              <a:chExt cx="446088" cy="446088"/>
            </a:xfrm>
            <a:solidFill>
              <a:schemeClr val="accent1"/>
            </a:solidFill>
            <a:effectLst/>
          </p:grpSpPr>
          <p:sp>
            <p:nvSpPr>
              <p:cNvPr id="31" name="Freeform 78"/>
              <p:cNvSpPr/>
              <p:nvPr/>
            </p:nvSpPr>
            <p:spPr bwMode="auto">
              <a:xfrm>
                <a:off x="1200150" y="3768725"/>
                <a:ext cx="446088" cy="446088"/>
              </a:xfrm>
              <a:custGeom>
                <a:avLst/>
                <a:gdLst>
                  <a:gd name="T0" fmla="*/ 539 w 580"/>
                  <a:gd name="T1" fmla="*/ 141 h 580"/>
                  <a:gd name="T2" fmla="*/ 509 w 580"/>
                  <a:gd name="T3" fmla="*/ 171 h 580"/>
                  <a:gd name="T4" fmla="*/ 489 w 580"/>
                  <a:gd name="T5" fmla="*/ 181 h 580"/>
                  <a:gd name="T6" fmla="*/ 517 w 580"/>
                  <a:gd name="T7" fmla="*/ 290 h 580"/>
                  <a:gd name="T8" fmla="*/ 290 w 580"/>
                  <a:gd name="T9" fmla="*/ 517 h 580"/>
                  <a:gd name="T10" fmla="*/ 63 w 580"/>
                  <a:gd name="T11" fmla="*/ 290 h 580"/>
                  <a:gd name="T12" fmla="*/ 290 w 580"/>
                  <a:gd name="T13" fmla="*/ 63 h 580"/>
                  <a:gd name="T14" fmla="*/ 401 w 580"/>
                  <a:gd name="T15" fmla="*/ 92 h 580"/>
                  <a:gd name="T16" fmla="*/ 411 w 580"/>
                  <a:gd name="T17" fmla="*/ 72 h 580"/>
                  <a:gd name="T18" fmla="*/ 441 w 580"/>
                  <a:gd name="T19" fmla="*/ 42 h 580"/>
                  <a:gd name="T20" fmla="*/ 290 w 580"/>
                  <a:gd name="T21" fmla="*/ 0 h 580"/>
                  <a:gd name="T22" fmla="*/ 0 w 580"/>
                  <a:gd name="T23" fmla="*/ 290 h 580"/>
                  <a:gd name="T24" fmla="*/ 290 w 580"/>
                  <a:gd name="T25" fmla="*/ 580 h 580"/>
                  <a:gd name="T26" fmla="*/ 580 w 580"/>
                  <a:gd name="T27" fmla="*/ 290 h 580"/>
                  <a:gd name="T28" fmla="*/ 539 w 580"/>
                  <a:gd name="T29" fmla="*/ 141 h 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0" h="580">
                    <a:moveTo>
                      <a:pt x="539" y="141"/>
                    </a:moveTo>
                    <a:cubicBezTo>
                      <a:pt x="509" y="171"/>
                      <a:pt x="509" y="171"/>
                      <a:pt x="509" y="171"/>
                    </a:cubicBezTo>
                    <a:cubicBezTo>
                      <a:pt x="504" y="176"/>
                      <a:pt x="496" y="179"/>
                      <a:pt x="489" y="181"/>
                    </a:cubicBezTo>
                    <a:cubicBezTo>
                      <a:pt x="506" y="213"/>
                      <a:pt x="517" y="250"/>
                      <a:pt x="517" y="290"/>
                    </a:cubicBezTo>
                    <a:cubicBezTo>
                      <a:pt x="517" y="415"/>
                      <a:pt x="415" y="517"/>
                      <a:pt x="290" y="517"/>
                    </a:cubicBezTo>
                    <a:cubicBezTo>
                      <a:pt x="165" y="517"/>
                      <a:pt x="63" y="415"/>
                      <a:pt x="63" y="290"/>
                    </a:cubicBezTo>
                    <a:cubicBezTo>
                      <a:pt x="63" y="165"/>
                      <a:pt x="165" y="63"/>
                      <a:pt x="290" y="63"/>
                    </a:cubicBezTo>
                    <a:cubicBezTo>
                      <a:pt x="330" y="63"/>
                      <a:pt x="368" y="74"/>
                      <a:pt x="401" y="92"/>
                    </a:cubicBezTo>
                    <a:cubicBezTo>
                      <a:pt x="402" y="85"/>
                      <a:pt x="406" y="78"/>
                      <a:pt x="411" y="72"/>
                    </a:cubicBezTo>
                    <a:cubicBezTo>
                      <a:pt x="441" y="42"/>
                      <a:pt x="441" y="42"/>
                      <a:pt x="441" y="42"/>
                    </a:cubicBezTo>
                    <a:cubicBezTo>
                      <a:pt x="397" y="15"/>
                      <a:pt x="345" y="0"/>
                      <a:pt x="290" y="0"/>
                    </a:cubicBezTo>
                    <a:cubicBezTo>
                      <a:pt x="130" y="0"/>
                      <a:pt x="0" y="130"/>
                      <a:pt x="0" y="290"/>
                    </a:cubicBezTo>
                    <a:cubicBezTo>
                      <a:pt x="0" y="450"/>
                      <a:pt x="130" y="580"/>
                      <a:pt x="290" y="580"/>
                    </a:cubicBezTo>
                    <a:cubicBezTo>
                      <a:pt x="450" y="580"/>
                      <a:pt x="580" y="450"/>
                      <a:pt x="580" y="290"/>
                    </a:cubicBezTo>
                    <a:cubicBezTo>
                      <a:pt x="580" y="235"/>
                      <a:pt x="565" y="184"/>
                      <a:pt x="539" y="1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  <p:sp>
            <p:nvSpPr>
              <p:cNvPr id="32" name="Freeform 79"/>
              <p:cNvSpPr/>
              <p:nvPr/>
            </p:nvSpPr>
            <p:spPr bwMode="auto">
              <a:xfrm>
                <a:off x="1381125" y="3781425"/>
                <a:ext cx="252413" cy="252413"/>
              </a:xfrm>
              <a:custGeom>
                <a:avLst/>
                <a:gdLst>
                  <a:gd name="T0" fmla="*/ 186 w 329"/>
                  <a:gd name="T1" fmla="*/ 67 h 328"/>
                  <a:gd name="T2" fmla="*/ 249 w 329"/>
                  <a:gd name="T3" fmla="*/ 4 h 328"/>
                  <a:gd name="T4" fmla="*/ 257 w 329"/>
                  <a:gd name="T5" fmla="*/ 7 h 328"/>
                  <a:gd name="T6" fmla="*/ 263 w 329"/>
                  <a:gd name="T7" fmla="*/ 66 h 328"/>
                  <a:gd name="T8" fmla="*/ 322 w 329"/>
                  <a:gd name="T9" fmla="*/ 71 h 328"/>
                  <a:gd name="T10" fmla="*/ 325 w 329"/>
                  <a:gd name="T11" fmla="*/ 80 h 328"/>
                  <a:gd name="T12" fmla="*/ 262 w 329"/>
                  <a:gd name="T13" fmla="*/ 142 h 328"/>
                  <a:gd name="T14" fmla="*/ 245 w 329"/>
                  <a:gd name="T15" fmla="*/ 149 h 328"/>
                  <a:gd name="T16" fmla="*/ 207 w 329"/>
                  <a:gd name="T17" fmla="*/ 145 h 328"/>
                  <a:gd name="T18" fmla="*/ 99 w 329"/>
                  <a:gd name="T19" fmla="*/ 253 h 328"/>
                  <a:gd name="T20" fmla="*/ 89 w 329"/>
                  <a:gd name="T21" fmla="*/ 309 h 328"/>
                  <a:gd name="T22" fmla="*/ 19 w 329"/>
                  <a:gd name="T23" fmla="*/ 309 h 328"/>
                  <a:gd name="T24" fmla="*/ 19 w 329"/>
                  <a:gd name="T25" fmla="*/ 239 h 328"/>
                  <a:gd name="T26" fmla="*/ 75 w 329"/>
                  <a:gd name="T27" fmla="*/ 230 h 328"/>
                  <a:gd name="T28" fmla="*/ 184 w 329"/>
                  <a:gd name="T29" fmla="*/ 121 h 328"/>
                  <a:gd name="T30" fmla="*/ 180 w 329"/>
                  <a:gd name="T31" fmla="*/ 84 h 328"/>
                  <a:gd name="T32" fmla="*/ 186 w 329"/>
                  <a:gd name="T33" fmla="*/ 67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9" h="328">
                    <a:moveTo>
                      <a:pt x="186" y="67"/>
                    </a:moveTo>
                    <a:cubicBezTo>
                      <a:pt x="249" y="4"/>
                      <a:pt x="249" y="4"/>
                      <a:pt x="249" y="4"/>
                    </a:cubicBezTo>
                    <a:cubicBezTo>
                      <a:pt x="253" y="0"/>
                      <a:pt x="256" y="1"/>
                      <a:pt x="257" y="7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322" y="71"/>
                      <a:pt x="322" y="71"/>
                      <a:pt x="322" y="71"/>
                    </a:cubicBezTo>
                    <a:cubicBezTo>
                      <a:pt x="327" y="72"/>
                      <a:pt x="329" y="76"/>
                      <a:pt x="325" y="80"/>
                    </a:cubicBezTo>
                    <a:cubicBezTo>
                      <a:pt x="262" y="142"/>
                      <a:pt x="262" y="142"/>
                      <a:pt x="262" y="142"/>
                    </a:cubicBezTo>
                    <a:cubicBezTo>
                      <a:pt x="258" y="146"/>
                      <a:pt x="250" y="149"/>
                      <a:pt x="245" y="149"/>
                    </a:cubicBezTo>
                    <a:cubicBezTo>
                      <a:pt x="207" y="145"/>
                      <a:pt x="207" y="145"/>
                      <a:pt x="207" y="145"/>
                    </a:cubicBezTo>
                    <a:cubicBezTo>
                      <a:pt x="99" y="253"/>
                      <a:pt x="99" y="253"/>
                      <a:pt x="99" y="253"/>
                    </a:cubicBezTo>
                    <a:cubicBezTo>
                      <a:pt x="107" y="272"/>
                      <a:pt x="104" y="294"/>
                      <a:pt x="89" y="309"/>
                    </a:cubicBezTo>
                    <a:cubicBezTo>
                      <a:pt x="70" y="328"/>
                      <a:pt x="39" y="328"/>
                      <a:pt x="19" y="309"/>
                    </a:cubicBezTo>
                    <a:cubicBezTo>
                      <a:pt x="0" y="290"/>
                      <a:pt x="0" y="259"/>
                      <a:pt x="19" y="239"/>
                    </a:cubicBezTo>
                    <a:cubicBezTo>
                      <a:pt x="34" y="224"/>
                      <a:pt x="57" y="221"/>
                      <a:pt x="75" y="230"/>
                    </a:cubicBezTo>
                    <a:cubicBezTo>
                      <a:pt x="184" y="121"/>
                      <a:pt x="184" y="121"/>
                      <a:pt x="184" y="121"/>
                    </a:cubicBezTo>
                    <a:cubicBezTo>
                      <a:pt x="180" y="84"/>
                      <a:pt x="180" y="84"/>
                      <a:pt x="180" y="84"/>
                    </a:cubicBezTo>
                    <a:cubicBezTo>
                      <a:pt x="179" y="78"/>
                      <a:pt x="182" y="71"/>
                      <a:pt x="186" y="6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  <p:sp>
            <p:nvSpPr>
              <p:cNvPr id="33" name="Freeform 80"/>
              <p:cNvSpPr/>
              <p:nvPr/>
            </p:nvSpPr>
            <p:spPr bwMode="auto">
              <a:xfrm>
                <a:off x="1292225" y="3860800"/>
                <a:ext cx="261938" cy="261938"/>
              </a:xfrm>
              <a:custGeom>
                <a:avLst/>
                <a:gdLst>
                  <a:gd name="T0" fmla="*/ 170 w 340"/>
                  <a:gd name="T1" fmla="*/ 73 h 340"/>
                  <a:gd name="T2" fmla="*/ 212 w 340"/>
                  <a:gd name="T3" fmla="*/ 83 h 340"/>
                  <a:gd name="T4" fmla="*/ 266 w 340"/>
                  <a:gd name="T5" fmla="*/ 30 h 340"/>
                  <a:gd name="T6" fmla="*/ 170 w 340"/>
                  <a:gd name="T7" fmla="*/ 0 h 340"/>
                  <a:gd name="T8" fmla="*/ 0 w 340"/>
                  <a:gd name="T9" fmla="*/ 170 h 340"/>
                  <a:gd name="T10" fmla="*/ 170 w 340"/>
                  <a:gd name="T11" fmla="*/ 340 h 340"/>
                  <a:gd name="T12" fmla="*/ 340 w 340"/>
                  <a:gd name="T13" fmla="*/ 170 h 340"/>
                  <a:gd name="T14" fmla="*/ 311 w 340"/>
                  <a:gd name="T15" fmla="*/ 76 h 340"/>
                  <a:gd name="T16" fmla="*/ 258 w 340"/>
                  <a:gd name="T17" fmla="*/ 130 h 340"/>
                  <a:gd name="T18" fmla="*/ 267 w 340"/>
                  <a:gd name="T19" fmla="*/ 170 h 340"/>
                  <a:gd name="T20" fmla="*/ 170 w 340"/>
                  <a:gd name="T21" fmla="*/ 267 h 340"/>
                  <a:gd name="T22" fmla="*/ 73 w 340"/>
                  <a:gd name="T23" fmla="*/ 170 h 340"/>
                  <a:gd name="T24" fmla="*/ 170 w 340"/>
                  <a:gd name="T25" fmla="*/ 73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0" h="340">
                    <a:moveTo>
                      <a:pt x="170" y="73"/>
                    </a:moveTo>
                    <a:cubicBezTo>
                      <a:pt x="185" y="73"/>
                      <a:pt x="199" y="77"/>
                      <a:pt x="212" y="83"/>
                    </a:cubicBezTo>
                    <a:cubicBezTo>
                      <a:pt x="266" y="30"/>
                      <a:pt x="266" y="30"/>
                      <a:pt x="266" y="30"/>
                    </a:cubicBezTo>
                    <a:cubicBezTo>
                      <a:pt x="238" y="11"/>
                      <a:pt x="205" y="0"/>
                      <a:pt x="170" y="0"/>
                    </a:cubicBezTo>
                    <a:cubicBezTo>
                      <a:pt x="76" y="0"/>
                      <a:pt x="0" y="76"/>
                      <a:pt x="0" y="170"/>
                    </a:cubicBezTo>
                    <a:cubicBezTo>
                      <a:pt x="0" y="264"/>
                      <a:pt x="76" y="340"/>
                      <a:pt x="170" y="340"/>
                    </a:cubicBezTo>
                    <a:cubicBezTo>
                      <a:pt x="264" y="340"/>
                      <a:pt x="340" y="264"/>
                      <a:pt x="340" y="170"/>
                    </a:cubicBezTo>
                    <a:cubicBezTo>
                      <a:pt x="340" y="135"/>
                      <a:pt x="329" y="103"/>
                      <a:pt x="311" y="76"/>
                    </a:cubicBezTo>
                    <a:cubicBezTo>
                      <a:pt x="258" y="130"/>
                      <a:pt x="258" y="130"/>
                      <a:pt x="258" y="130"/>
                    </a:cubicBezTo>
                    <a:cubicBezTo>
                      <a:pt x="264" y="142"/>
                      <a:pt x="267" y="156"/>
                      <a:pt x="267" y="170"/>
                    </a:cubicBezTo>
                    <a:cubicBezTo>
                      <a:pt x="267" y="223"/>
                      <a:pt x="223" y="267"/>
                      <a:pt x="170" y="267"/>
                    </a:cubicBezTo>
                    <a:cubicBezTo>
                      <a:pt x="117" y="267"/>
                      <a:pt x="73" y="223"/>
                      <a:pt x="73" y="170"/>
                    </a:cubicBezTo>
                    <a:cubicBezTo>
                      <a:pt x="73" y="117"/>
                      <a:pt x="117" y="73"/>
                      <a:pt x="170" y="7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7217221" y="5030729"/>
            <a:ext cx="802517" cy="802517"/>
            <a:chOff x="7217221" y="5030729"/>
            <a:chExt cx="802517" cy="802517"/>
          </a:xfrm>
        </p:grpSpPr>
        <p:sp>
          <p:nvSpPr>
            <p:cNvPr id="35" name="椭圆 34"/>
            <p:cNvSpPr/>
            <p:nvPr/>
          </p:nvSpPr>
          <p:spPr>
            <a:xfrm>
              <a:off x="7217221" y="5030729"/>
              <a:ext cx="802517" cy="802517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36" name="Group 213"/>
            <p:cNvGrpSpPr/>
            <p:nvPr/>
          </p:nvGrpSpPr>
          <p:grpSpPr>
            <a:xfrm>
              <a:off x="7371382" y="5213678"/>
              <a:ext cx="494194" cy="456593"/>
              <a:chOff x="2900363" y="5486400"/>
              <a:chExt cx="438150" cy="404813"/>
            </a:xfrm>
            <a:solidFill>
              <a:schemeClr val="accent1"/>
            </a:solidFill>
            <a:effectLst/>
          </p:grpSpPr>
          <p:sp>
            <p:nvSpPr>
              <p:cNvPr id="37" name="Freeform 203"/>
              <p:cNvSpPr>
                <a:spLocks noEditPoints="1"/>
              </p:cNvSpPr>
              <p:nvPr/>
            </p:nvSpPr>
            <p:spPr bwMode="auto">
              <a:xfrm>
                <a:off x="3151188" y="5486400"/>
                <a:ext cx="187325" cy="195263"/>
              </a:xfrm>
              <a:custGeom>
                <a:avLst/>
                <a:gdLst>
                  <a:gd name="T0" fmla="*/ 240 w 245"/>
                  <a:gd name="T1" fmla="*/ 155 h 254"/>
                  <a:gd name="T2" fmla="*/ 211 w 245"/>
                  <a:gd name="T3" fmla="*/ 137 h 254"/>
                  <a:gd name="T4" fmla="*/ 211 w 245"/>
                  <a:gd name="T5" fmla="*/ 118 h 254"/>
                  <a:gd name="T6" fmla="*/ 207 w 245"/>
                  <a:gd name="T7" fmla="*/ 100 h 254"/>
                  <a:gd name="T8" fmla="*/ 231 w 245"/>
                  <a:gd name="T9" fmla="*/ 76 h 254"/>
                  <a:gd name="T10" fmla="*/ 232 w 245"/>
                  <a:gd name="T11" fmla="*/ 64 h 254"/>
                  <a:gd name="T12" fmla="*/ 217 w 245"/>
                  <a:gd name="T13" fmla="*/ 43 h 254"/>
                  <a:gd name="T14" fmla="*/ 205 w 245"/>
                  <a:gd name="T15" fmla="*/ 40 h 254"/>
                  <a:gd name="T16" fmla="*/ 175 w 245"/>
                  <a:gd name="T17" fmla="*/ 55 h 254"/>
                  <a:gd name="T18" fmla="*/ 141 w 245"/>
                  <a:gd name="T19" fmla="*/ 40 h 254"/>
                  <a:gd name="T20" fmla="*/ 133 w 245"/>
                  <a:gd name="T21" fmla="*/ 7 h 254"/>
                  <a:gd name="T22" fmla="*/ 123 w 245"/>
                  <a:gd name="T23" fmla="*/ 1 h 254"/>
                  <a:gd name="T24" fmla="*/ 96 w 245"/>
                  <a:gd name="T25" fmla="*/ 3 h 254"/>
                  <a:gd name="T26" fmla="*/ 88 w 245"/>
                  <a:gd name="T27" fmla="*/ 12 h 254"/>
                  <a:gd name="T28" fmla="*/ 86 w 245"/>
                  <a:gd name="T29" fmla="*/ 46 h 254"/>
                  <a:gd name="T30" fmla="*/ 57 w 245"/>
                  <a:gd name="T31" fmla="*/ 68 h 254"/>
                  <a:gd name="T32" fmla="*/ 24 w 245"/>
                  <a:gd name="T33" fmla="*/ 59 h 254"/>
                  <a:gd name="T34" fmla="*/ 13 w 245"/>
                  <a:gd name="T35" fmla="*/ 64 h 254"/>
                  <a:gd name="T36" fmla="*/ 2 w 245"/>
                  <a:gd name="T37" fmla="*/ 88 h 254"/>
                  <a:gd name="T38" fmla="*/ 6 w 245"/>
                  <a:gd name="T39" fmla="*/ 99 h 254"/>
                  <a:gd name="T40" fmla="*/ 34 w 245"/>
                  <a:gd name="T41" fmla="*/ 118 h 254"/>
                  <a:gd name="T42" fmla="*/ 34 w 245"/>
                  <a:gd name="T43" fmla="*/ 136 h 254"/>
                  <a:gd name="T44" fmla="*/ 38 w 245"/>
                  <a:gd name="T45" fmla="*/ 155 h 254"/>
                  <a:gd name="T46" fmla="*/ 14 w 245"/>
                  <a:gd name="T47" fmla="*/ 179 h 254"/>
                  <a:gd name="T48" fmla="*/ 13 w 245"/>
                  <a:gd name="T49" fmla="*/ 190 h 254"/>
                  <a:gd name="T50" fmla="*/ 28 w 245"/>
                  <a:gd name="T51" fmla="*/ 212 h 254"/>
                  <a:gd name="T52" fmla="*/ 40 w 245"/>
                  <a:gd name="T53" fmla="*/ 215 h 254"/>
                  <a:gd name="T54" fmla="*/ 70 w 245"/>
                  <a:gd name="T55" fmla="*/ 199 h 254"/>
                  <a:gd name="T56" fmla="*/ 104 w 245"/>
                  <a:gd name="T57" fmla="*/ 214 h 254"/>
                  <a:gd name="T58" fmla="*/ 113 w 245"/>
                  <a:gd name="T59" fmla="*/ 247 h 254"/>
                  <a:gd name="T60" fmla="*/ 122 w 245"/>
                  <a:gd name="T61" fmla="*/ 254 h 254"/>
                  <a:gd name="T62" fmla="*/ 149 w 245"/>
                  <a:gd name="T63" fmla="*/ 251 h 254"/>
                  <a:gd name="T64" fmla="*/ 157 w 245"/>
                  <a:gd name="T65" fmla="*/ 243 h 254"/>
                  <a:gd name="T66" fmla="*/ 159 w 245"/>
                  <a:gd name="T67" fmla="*/ 209 h 254"/>
                  <a:gd name="T68" fmla="*/ 188 w 245"/>
                  <a:gd name="T69" fmla="*/ 187 h 254"/>
                  <a:gd name="T70" fmla="*/ 221 w 245"/>
                  <a:gd name="T71" fmla="*/ 196 h 254"/>
                  <a:gd name="T72" fmla="*/ 232 w 245"/>
                  <a:gd name="T73" fmla="*/ 191 h 254"/>
                  <a:gd name="T74" fmla="*/ 243 w 245"/>
                  <a:gd name="T75" fmla="*/ 167 h 254"/>
                  <a:gd name="T76" fmla="*/ 240 w 245"/>
                  <a:gd name="T77" fmla="*/ 155 h 254"/>
                  <a:gd name="T78" fmla="*/ 127 w 245"/>
                  <a:gd name="T79" fmla="*/ 174 h 254"/>
                  <a:gd name="T80" fmla="*/ 76 w 245"/>
                  <a:gd name="T81" fmla="*/ 132 h 254"/>
                  <a:gd name="T82" fmla="*/ 118 w 245"/>
                  <a:gd name="T83" fmla="*/ 80 h 254"/>
                  <a:gd name="T84" fmla="*/ 170 w 245"/>
                  <a:gd name="T85" fmla="*/ 123 h 254"/>
                  <a:gd name="T86" fmla="*/ 127 w 245"/>
                  <a:gd name="T87" fmla="*/ 17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254">
                    <a:moveTo>
                      <a:pt x="240" y="155"/>
                    </a:moveTo>
                    <a:cubicBezTo>
                      <a:pt x="211" y="137"/>
                      <a:pt x="211" y="137"/>
                      <a:pt x="211" y="137"/>
                    </a:cubicBezTo>
                    <a:cubicBezTo>
                      <a:pt x="212" y="131"/>
                      <a:pt x="212" y="124"/>
                      <a:pt x="211" y="118"/>
                    </a:cubicBezTo>
                    <a:cubicBezTo>
                      <a:pt x="210" y="112"/>
                      <a:pt x="209" y="106"/>
                      <a:pt x="207" y="100"/>
                    </a:cubicBezTo>
                    <a:cubicBezTo>
                      <a:pt x="231" y="76"/>
                      <a:pt x="231" y="76"/>
                      <a:pt x="231" y="76"/>
                    </a:cubicBezTo>
                    <a:cubicBezTo>
                      <a:pt x="234" y="73"/>
                      <a:pt x="235" y="68"/>
                      <a:pt x="232" y="64"/>
                    </a:cubicBezTo>
                    <a:cubicBezTo>
                      <a:pt x="217" y="43"/>
                      <a:pt x="217" y="43"/>
                      <a:pt x="217" y="43"/>
                    </a:cubicBezTo>
                    <a:cubicBezTo>
                      <a:pt x="214" y="39"/>
                      <a:pt x="209" y="38"/>
                      <a:pt x="205" y="40"/>
                    </a:cubicBezTo>
                    <a:cubicBezTo>
                      <a:pt x="175" y="55"/>
                      <a:pt x="175" y="55"/>
                      <a:pt x="175" y="55"/>
                    </a:cubicBezTo>
                    <a:cubicBezTo>
                      <a:pt x="165" y="48"/>
                      <a:pt x="154" y="43"/>
                      <a:pt x="141" y="40"/>
                    </a:cubicBezTo>
                    <a:cubicBezTo>
                      <a:pt x="133" y="7"/>
                      <a:pt x="133" y="7"/>
                      <a:pt x="133" y="7"/>
                    </a:cubicBezTo>
                    <a:cubicBezTo>
                      <a:pt x="132" y="3"/>
                      <a:pt x="127" y="0"/>
                      <a:pt x="123" y="1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2" y="4"/>
                      <a:pt x="89" y="8"/>
                      <a:pt x="88" y="12"/>
                    </a:cubicBezTo>
                    <a:cubicBezTo>
                      <a:pt x="86" y="46"/>
                      <a:pt x="86" y="46"/>
                      <a:pt x="86" y="46"/>
                    </a:cubicBezTo>
                    <a:cubicBezTo>
                      <a:pt x="75" y="51"/>
                      <a:pt x="65" y="59"/>
                      <a:pt x="57" y="68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0" y="58"/>
                      <a:pt x="15" y="60"/>
                      <a:pt x="13" y="64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0" y="92"/>
                      <a:pt x="2" y="97"/>
                      <a:pt x="6" y="99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4"/>
                      <a:pt x="34" y="130"/>
                      <a:pt x="34" y="136"/>
                    </a:cubicBezTo>
                    <a:cubicBezTo>
                      <a:pt x="35" y="143"/>
                      <a:pt x="36" y="149"/>
                      <a:pt x="38" y="155"/>
                    </a:cubicBezTo>
                    <a:cubicBezTo>
                      <a:pt x="14" y="179"/>
                      <a:pt x="14" y="179"/>
                      <a:pt x="14" y="179"/>
                    </a:cubicBezTo>
                    <a:cubicBezTo>
                      <a:pt x="11" y="182"/>
                      <a:pt x="10" y="187"/>
                      <a:pt x="13" y="190"/>
                    </a:cubicBezTo>
                    <a:cubicBezTo>
                      <a:pt x="28" y="212"/>
                      <a:pt x="28" y="212"/>
                      <a:pt x="28" y="212"/>
                    </a:cubicBezTo>
                    <a:cubicBezTo>
                      <a:pt x="31" y="215"/>
                      <a:pt x="36" y="217"/>
                      <a:pt x="40" y="215"/>
                    </a:cubicBezTo>
                    <a:cubicBezTo>
                      <a:pt x="70" y="199"/>
                      <a:pt x="70" y="199"/>
                      <a:pt x="70" y="199"/>
                    </a:cubicBezTo>
                    <a:cubicBezTo>
                      <a:pt x="80" y="206"/>
                      <a:pt x="92" y="212"/>
                      <a:pt x="104" y="214"/>
                    </a:cubicBezTo>
                    <a:cubicBezTo>
                      <a:pt x="113" y="247"/>
                      <a:pt x="113" y="247"/>
                      <a:pt x="113" y="247"/>
                    </a:cubicBezTo>
                    <a:cubicBezTo>
                      <a:pt x="114" y="251"/>
                      <a:pt x="118" y="254"/>
                      <a:pt x="122" y="254"/>
                    </a:cubicBezTo>
                    <a:cubicBezTo>
                      <a:pt x="149" y="251"/>
                      <a:pt x="149" y="251"/>
                      <a:pt x="149" y="251"/>
                    </a:cubicBezTo>
                    <a:cubicBezTo>
                      <a:pt x="153" y="251"/>
                      <a:pt x="157" y="247"/>
                      <a:pt x="157" y="243"/>
                    </a:cubicBezTo>
                    <a:cubicBezTo>
                      <a:pt x="159" y="209"/>
                      <a:pt x="159" y="209"/>
                      <a:pt x="159" y="209"/>
                    </a:cubicBezTo>
                    <a:cubicBezTo>
                      <a:pt x="170" y="203"/>
                      <a:pt x="180" y="196"/>
                      <a:pt x="188" y="187"/>
                    </a:cubicBezTo>
                    <a:cubicBezTo>
                      <a:pt x="221" y="196"/>
                      <a:pt x="221" y="196"/>
                      <a:pt x="221" y="196"/>
                    </a:cubicBezTo>
                    <a:cubicBezTo>
                      <a:pt x="226" y="197"/>
                      <a:pt x="230" y="195"/>
                      <a:pt x="232" y="191"/>
                    </a:cubicBezTo>
                    <a:cubicBezTo>
                      <a:pt x="243" y="167"/>
                      <a:pt x="243" y="167"/>
                      <a:pt x="243" y="167"/>
                    </a:cubicBezTo>
                    <a:cubicBezTo>
                      <a:pt x="245" y="163"/>
                      <a:pt x="243" y="158"/>
                      <a:pt x="240" y="155"/>
                    </a:cubicBezTo>
                    <a:close/>
                    <a:moveTo>
                      <a:pt x="127" y="174"/>
                    </a:moveTo>
                    <a:cubicBezTo>
                      <a:pt x="102" y="177"/>
                      <a:pt x="78" y="158"/>
                      <a:pt x="76" y="132"/>
                    </a:cubicBezTo>
                    <a:cubicBezTo>
                      <a:pt x="73" y="106"/>
                      <a:pt x="92" y="83"/>
                      <a:pt x="118" y="80"/>
                    </a:cubicBezTo>
                    <a:cubicBezTo>
                      <a:pt x="144" y="78"/>
                      <a:pt x="167" y="97"/>
                      <a:pt x="170" y="123"/>
                    </a:cubicBezTo>
                    <a:cubicBezTo>
                      <a:pt x="172" y="148"/>
                      <a:pt x="153" y="172"/>
                      <a:pt x="127" y="17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  <p:sp>
            <p:nvSpPr>
              <p:cNvPr id="38" name="Freeform 204"/>
              <p:cNvSpPr>
                <a:spLocks noEditPoints="1"/>
              </p:cNvSpPr>
              <p:nvPr/>
            </p:nvSpPr>
            <p:spPr bwMode="auto">
              <a:xfrm>
                <a:off x="2900363" y="5572125"/>
                <a:ext cx="317500" cy="319088"/>
              </a:xfrm>
              <a:custGeom>
                <a:avLst/>
                <a:gdLst>
                  <a:gd name="T0" fmla="*/ 413 w 414"/>
                  <a:gd name="T1" fmla="*/ 171 h 415"/>
                  <a:gd name="T2" fmla="*/ 398 w 414"/>
                  <a:gd name="T3" fmla="*/ 124 h 415"/>
                  <a:gd name="T4" fmla="*/ 385 w 414"/>
                  <a:gd name="T5" fmla="*/ 116 h 415"/>
                  <a:gd name="T6" fmla="*/ 331 w 414"/>
                  <a:gd name="T7" fmla="*/ 125 h 415"/>
                  <a:gd name="T8" fmla="*/ 312 w 414"/>
                  <a:gd name="T9" fmla="*/ 102 h 415"/>
                  <a:gd name="T10" fmla="*/ 332 w 414"/>
                  <a:gd name="T11" fmla="*/ 51 h 415"/>
                  <a:gd name="T12" fmla="*/ 327 w 414"/>
                  <a:gd name="T13" fmla="*/ 36 h 415"/>
                  <a:gd name="T14" fmla="*/ 283 w 414"/>
                  <a:gd name="T15" fmla="*/ 13 h 415"/>
                  <a:gd name="T16" fmla="*/ 268 w 414"/>
                  <a:gd name="T17" fmla="*/ 17 h 415"/>
                  <a:gd name="T18" fmla="*/ 236 w 414"/>
                  <a:gd name="T19" fmla="*/ 62 h 415"/>
                  <a:gd name="T20" fmla="*/ 207 w 414"/>
                  <a:gd name="T21" fmla="*/ 59 h 415"/>
                  <a:gd name="T22" fmla="*/ 184 w 414"/>
                  <a:gd name="T23" fmla="*/ 8 h 415"/>
                  <a:gd name="T24" fmla="*/ 171 w 414"/>
                  <a:gd name="T25" fmla="*/ 2 h 415"/>
                  <a:gd name="T26" fmla="*/ 124 w 414"/>
                  <a:gd name="T27" fmla="*/ 16 h 415"/>
                  <a:gd name="T28" fmla="*/ 116 w 414"/>
                  <a:gd name="T29" fmla="*/ 29 h 415"/>
                  <a:gd name="T30" fmla="*/ 125 w 414"/>
                  <a:gd name="T31" fmla="*/ 84 h 415"/>
                  <a:gd name="T32" fmla="*/ 102 w 414"/>
                  <a:gd name="T33" fmla="*/ 102 h 415"/>
                  <a:gd name="T34" fmla="*/ 50 w 414"/>
                  <a:gd name="T35" fmla="*/ 83 h 415"/>
                  <a:gd name="T36" fmla="*/ 36 w 414"/>
                  <a:gd name="T37" fmla="*/ 88 h 415"/>
                  <a:gd name="T38" fmla="*/ 13 w 414"/>
                  <a:gd name="T39" fmla="*/ 131 h 415"/>
                  <a:gd name="T40" fmla="*/ 16 w 414"/>
                  <a:gd name="T41" fmla="*/ 146 h 415"/>
                  <a:gd name="T42" fmla="*/ 61 w 414"/>
                  <a:gd name="T43" fmla="*/ 178 h 415"/>
                  <a:gd name="T44" fmla="*/ 58 w 414"/>
                  <a:gd name="T45" fmla="*/ 208 h 415"/>
                  <a:gd name="T46" fmla="*/ 8 w 414"/>
                  <a:gd name="T47" fmla="*/ 230 h 415"/>
                  <a:gd name="T48" fmla="*/ 2 w 414"/>
                  <a:gd name="T49" fmla="*/ 244 h 415"/>
                  <a:gd name="T50" fmla="*/ 16 w 414"/>
                  <a:gd name="T51" fmla="*/ 291 h 415"/>
                  <a:gd name="T52" fmla="*/ 29 w 414"/>
                  <a:gd name="T53" fmla="*/ 299 h 415"/>
                  <a:gd name="T54" fmla="*/ 83 w 414"/>
                  <a:gd name="T55" fmla="*/ 290 h 415"/>
                  <a:gd name="T56" fmla="*/ 102 w 414"/>
                  <a:gd name="T57" fmla="*/ 313 h 415"/>
                  <a:gd name="T58" fmla="*/ 82 w 414"/>
                  <a:gd name="T59" fmla="*/ 364 h 415"/>
                  <a:gd name="T60" fmla="*/ 88 w 414"/>
                  <a:gd name="T61" fmla="*/ 379 h 415"/>
                  <a:gd name="T62" fmla="*/ 131 w 414"/>
                  <a:gd name="T63" fmla="*/ 402 h 415"/>
                  <a:gd name="T64" fmla="*/ 146 w 414"/>
                  <a:gd name="T65" fmla="*/ 398 h 415"/>
                  <a:gd name="T66" fmla="*/ 178 w 414"/>
                  <a:gd name="T67" fmla="*/ 353 h 415"/>
                  <a:gd name="T68" fmla="*/ 207 w 414"/>
                  <a:gd name="T69" fmla="*/ 356 h 415"/>
                  <a:gd name="T70" fmla="*/ 230 w 414"/>
                  <a:gd name="T71" fmla="*/ 407 h 415"/>
                  <a:gd name="T72" fmla="*/ 244 w 414"/>
                  <a:gd name="T73" fmla="*/ 413 h 415"/>
                  <a:gd name="T74" fmla="*/ 291 w 414"/>
                  <a:gd name="T75" fmla="*/ 399 h 415"/>
                  <a:gd name="T76" fmla="*/ 299 w 414"/>
                  <a:gd name="T77" fmla="*/ 386 h 415"/>
                  <a:gd name="T78" fmla="*/ 290 w 414"/>
                  <a:gd name="T79" fmla="*/ 331 h 415"/>
                  <a:gd name="T80" fmla="*/ 312 w 414"/>
                  <a:gd name="T81" fmla="*/ 312 h 415"/>
                  <a:gd name="T82" fmla="*/ 364 w 414"/>
                  <a:gd name="T83" fmla="*/ 332 h 415"/>
                  <a:gd name="T84" fmla="*/ 378 w 414"/>
                  <a:gd name="T85" fmla="*/ 327 h 415"/>
                  <a:gd name="T86" fmla="*/ 401 w 414"/>
                  <a:gd name="T87" fmla="*/ 284 h 415"/>
                  <a:gd name="T88" fmla="*/ 398 w 414"/>
                  <a:gd name="T89" fmla="*/ 269 h 415"/>
                  <a:gd name="T90" fmla="*/ 353 w 414"/>
                  <a:gd name="T91" fmla="*/ 237 h 415"/>
                  <a:gd name="T92" fmla="*/ 356 w 414"/>
                  <a:gd name="T93" fmla="*/ 207 h 415"/>
                  <a:gd name="T94" fmla="*/ 406 w 414"/>
                  <a:gd name="T95" fmla="*/ 185 h 415"/>
                  <a:gd name="T96" fmla="*/ 413 w 414"/>
                  <a:gd name="T97" fmla="*/ 171 h 415"/>
                  <a:gd name="T98" fmla="*/ 233 w 414"/>
                  <a:gd name="T99" fmla="*/ 293 h 415"/>
                  <a:gd name="T100" fmla="*/ 122 w 414"/>
                  <a:gd name="T101" fmla="*/ 233 h 415"/>
                  <a:gd name="T102" fmla="*/ 181 w 414"/>
                  <a:gd name="T103" fmla="*/ 122 h 415"/>
                  <a:gd name="T104" fmla="*/ 293 w 414"/>
                  <a:gd name="T105" fmla="*/ 182 h 415"/>
                  <a:gd name="T106" fmla="*/ 233 w 414"/>
                  <a:gd name="T107" fmla="*/ 293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14" h="415">
                    <a:moveTo>
                      <a:pt x="413" y="171"/>
                    </a:moveTo>
                    <a:cubicBezTo>
                      <a:pt x="398" y="124"/>
                      <a:pt x="398" y="124"/>
                      <a:pt x="398" y="124"/>
                    </a:cubicBezTo>
                    <a:cubicBezTo>
                      <a:pt x="397" y="119"/>
                      <a:pt x="391" y="115"/>
                      <a:pt x="385" y="116"/>
                    </a:cubicBezTo>
                    <a:cubicBezTo>
                      <a:pt x="331" y="125"/>
                      <a:pt x="331" y="125"/>
                      <a:pt x="331" y="125"/>
                    </a:cubicBezTo>
                    <a:cubicBezTo>
                      <a:pt x="325" y="117"/>
                      <a:pt x="319" y="109"/>
                      <a:pt x="312" y="102"/>
                    </a:cubicBezTo>
                    <a:cubicBezTo>
                      <a:pt x="332" y="51"/>
                      <a:pt x="332" y="51"/>
                      <a:pt x="332" y="51"/>
                    </a:cubicBezTo>
                    <a:cubicBezTo>
                      <a:pt x="334" y="45"/>
                      <a:pt x="332" y="39"/>
                      <a:pt x="327" y="36"/>
                    </a:cubicBezTo>
                    <a:cubicBezTo>
                      <a:pt x="283" y="13"/>
                      <a:pt x="283" y="13"/>
                      <a:pt x="283" y="13"/>
                    </a:cubicBezTo>
                    <a:cubicBezTo>
                      <a:pt x="278" y="10"/>
                      <a:pt x="272" y="12"/>
                      <a:pt x="268" y="17"/>
                    </a:cubicBezTo>
                    <a:cubicBezTo>
                      <a:pt x="236" y="62"/>
                      <a:pt x="236" y="62"/>
                      <a:pt x="236" y="62"/>
                    </a:cubicBezTo>
                    <a:cubicBezTo>
                      <a:pt x="227" y="60"/>
                      <a:pt x="217" y="59"/>
                      <a:pt x="207" y="59"/>
                    </a:cubicBezTo>
                    <a:cubicBezTo>
                      <a:pt x="184" y="8"/>
                      <a:pt x="184" y="8"/>
                      <a:pt x="184" y="8"/>
                    </a:cubicBezTo>
                    <a:cubicBezTo>
                      <a:pt x="182" y="3"/>
                      <a:pt x="176" y="0"/>
                      <a:pt x="171" y="2"/>
                    </a:cubicBezTo>
                    <a:cubicBezTo>
                      <a:pt x="124" y="16"/>
                      <a:pt x="124" y="16"/>
                      <a:pt x="124" y="16"/>
                    </a:cubicBezTo>
                    <a:cubicBezTo>
                      <a:pt x="118" y="18"/>
                      <a:pt x="115" y="24"/>
                      <a:pt x="116" y="29"/>
                    </a:cubicBezTo>
                    <a:cubicBezTo>
                      <a:pt x="125" y="84"/>
                      <a:pt x="125" y="84"/>
                      <a:pt x="125" y="84"/>
                    </a:cubicBezTo>
                    <a:cubicBezTo>
                      <a:pt x="116" y="89"/>
                      <a:pt x="109" y="95"/>
                      <a:pt x="102" y="102"/>
                    </a:cubicBezTo>
                    <a:cubicBezTo>
                      <a:pt x="50" y="83"/>
                      <a:pt x="50" y="83"/>
                      <a:pt x="50" y="83"/>
                    </a:cubicBezTo>
                    <a:cubicBezTo>
                      <a:pt x="45" y="81"/>
                      <a:pt x="39" y="83"/>
                      <a:pt x="36" y="88"/>
                    </a:cubicBezTo>
                    <a:cubicBezTo>
                      <a:pt x="13" y="131"/>
                      <a:pt x="13" y="131"/>
                      <a:pt x="13" y="131"/>
                    </a:cubicBezTo>
                    <a:cubicBezTo>
                      <a:pt x="10" y="136"/>
                      <a:pt x="12" y="143"/>
                      <a:pt x="16" y="146"/>
                    </a:cubicBezTo>
                    <a:cubicBezTo>
                      <a:pt x="61" y="178"/>
                      <a:pt x="61" y="178"/>
                      <a:pt x="61" y="178"/>
                    </a:cubicBezTo>
                    <a:cubicBezTo>
                      <a:pt x="59" y="188"/>
                      <a:pt x="58" y="198"/>
                      <a:pt x="58" y="208"/>
                    </a:cubicBezTo>
                    <a:cubicBezTo>
                      <a:pt x="8" y="230"/>
                      <a:pt x="8" y="230"/>
                      <a:pt x="8" y="230"/>
                    </a:cubicBezTo>
                    <a:cubicBezTo>
                      <a:pt x="3" y="232"/>
                      <a:pt x="0" y="239"/>
                      <a:pt x="2" y="244"/>
                    </a:cubicBezTo>
                    <a:cubicBezTo>
                      <a:pt x="16" y="291"/>
                      <a:pt x="16" y="291"/>
                      <a:pt x="16" y="291"/>
                    </a:cubicBezTo>
                    <a:cubicBezTo>
                      <a:pt x="18" y="296"/>
                      <a:pt x="23" y="300"/>
                      <a:pt x="29" y="299"/>
                    </a:cubicBezTo>
                    <a:cubicBezTo>
                      <a:pt x="83" y="290"/>
                      <a:pt x="83" y="290"/>
                      <a:pt x="83" y="290"/>
                    </a:cubicBezTo>
                    <a:cubicBezTo>
                      <a:pt x="89" y="298"/>
                      <a:pt x="95" y="306"/>
                      <a:pt x="102" y="313"/>
                    </a:cubicBezTo>
                    <a:cubicBezTo>
                      <a:pt x="82" y="364"/>
                      <a:pt x="82" y="364"/>
                      <a:pt x="82" y="364"/>
                    </a:cubicBezTo>
                    <a:cubicBezTo>
                      <a:pt x="80" y="370"/>
                      <a:pt x="83" y="376"/>
                      <a:pt x="88" y="379"/>
                    </a:cubicBezTo>
                    <a:cubicBezTo>
                      <a:pt x="131" y="402"/>
                      <a:pt x="131" y="402"/>
                      <a:pt x="131" y="402"/>
                    </a:cubicBezTo>
                    <a:cubicBezTo>
                      <a:pt x="136" y="404"/>
                      <a:pt x="143" y="403"/>
                      <a:pt x="146" y="398"/>
                    </a:cubicBezTo>
                    <a:cubicBezTo>
                      <a:pt x="178" y="353"/>
                      <a:pt x="178" y="353"/>
                      <a:pt x="178" y="353"/>
                    </a:cubicBezTo>
                    <a:cubicBezTo>
                      <a:pt x="187" y="355"/>
                      <a:pt x="197" y="356"/>
                      <a:pt x="207" y="356"/>
                    </a:cubicBezTo>
                    <a:cubicBezTo>
                      <a:pt x="230" y="407"/>
                      <a:pt x="230" y="407"/>
                      <a:pt x="230" y="407"/>
                    </a:cubicBezTo>
                    <a:cubicBezTo>
                      <a:pt x="232" y="412"/>
                      <a:pt x="238" y="415"/>
                      <a:pt x="244" y="413"/>
                    </a:cubicBezTo>
                    <a:cubicBezTo>
                      <a:pt x="291" y="399"/>
                      <a:pt x="291" y="399"/>
                      <a:pt x="291" y="399"/>
                    </a:cubicBezTo>
                    <a:cubicBezTo>
                      <a:pt x="296" y="397"/>
                      <a:pt x="300" y="391"/>
                      <a:pt x="299" y="386"/>
                    </a:cubicBezTo>
                    <a:cubicBezTo>
                      <a:pt x="290" y="331"/>
                      <a:pt x="290" y="331"/>
                      <a:pt x="290" y="331"/>
                    </a:cubicBezTo>
                    <a:cubicBezTo>
                      <a:pt x="298" y="326"/>
                      <a:pt x="306" y="319"/>
                      <a:pt x="312" y="312"/>
                    </a:cubicBezTo>
                    <a:cubicBezTo>
                      <a:pt x="364" y="332"/>
                      <a:pt x="364" y="332"/>
                      <a:pt x="364" y="332"/>
                    </a:cubicBezTo>
                    <a:cubicBezTo>
                      <a:pt x="369" y="334"/>
                      <a:pt x="376" y="332"/>
                      <a:pt x="378" y="327"/>
                    </a:cubicBezTo>
                    <a:cubicBezTo>
                      <a:pt x="401" y="284"/>
                      <a:pt x="401" y="284"/>
                      <a:pt x="401" y="284"/>
                    </a:cubicBezTo>
                    <a:cubicBezTo>
                      <a:pt x="404" y="279"/>
                      <a:pt x="403" y="272"/>
                      <a:pt x="398" y="269"/>
                    </a:cubicBezTo>
                    <a:cubicBezTo>
                      <a:pt x="353" y="237"/>
                      <a:pt x="353" y="237"/>
                      <a:pt x="353" y="237"/>
                    </a:cubicBezTo>
                    <a:cubicBezTo>
                      <a:pt x="355" y="227"/>
                      <a:pt x="356" y="217"/>
                      <a:pt x="356" y="207"/>
                    </a:cubicBezTo>
                    <a:cubicBezTo>
                      <a:pt x="406" y="185"/>
                      <a:pt x="406" y="185"/>
                      <a:pt x="406" y="185"/>
                    </a:cubicBezTo>
                    <a:cubicBezTo>
                      <a:pt x="411" y="182"/>
                      <a:pt x="414" y="176"/>
                      <a:pt x="413" y="171"/>
                    </a:cubicBezTo>
                    <a:close/>
                    <a:moveTo>
                      <a:pt x="233" y="293"/>
                    </a:moveTo>
                    <a:cubicBezTo>
                      <a:pt x="186" y="307"/>
                      <a:pt x="136" y="280"/>
                      <a:pt x="122" y="233"/>
                    </a:cubicBezTo>
                    <a:cubicBezTo>
                      <a:pt x="108" y="186"/>
                      <a:pt x="134" y="136"/>
                      <a:pt x="181" y="122"/>
                    </a:cubicBezTo>
                    <a:cubicBezTo>
                      <a:pt x="228" y="108"/>
                      <a:pt x="278" y="134"/>
                      <a:pt x="293" y="182"/>
                    </a:cubicBezTo>
                    <a:cubicBezTo>
                      <a:pt x="307" y="229"/>
                      <a:pt x="280" y="278"/>
                      <a:pt x="233" y="29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</p:grpSp>
      </p:grpSp>
      <p:grpSp>
        <p:nvGrpSpPr>
          <p:cNvPr id="39" name="组合 38"/>
          <p:cNvGrpSpPr/>
          <p:nvPr/>
        </p:nvGrpSpPr>
        <p:grpSpPr>
          <a:xfrm>
            <a:off x="971079" y="5030729"/>
            <a:ext cx="802517" cy="802517"/>
            <a:chOff x="971079" y="5030729"/>
            <a:chExt cx="802517" cy="802517"/>
          </a:xfrm>
        </p:grpSpPr>
        <p:sp>
          <p:nvSpPr>
            <p:cNvPr id="40" name="椭圆 39"/>
            <p:cNvSpPr/>
            <p:nvPr/>
          </p:nvSpPr>
          <p:spPr>
            <a:xfrm>
              <a:off x="971079" y="5030729"/>
              <a:ext cx="802517" cy="802517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41" name="Group 231"/>
            <p:cNvGrpSpPr/>
            <p:nvPr/>
          </p:nvGrpSpPr>
          <p:grpSpPr>
            <a:xfrm>
              <a:off x="1128100" y="5131573"/>
              <a:ext cx="474499" cy="531796"/>
              <a:chOff x="4608513" y="6291263"/>
              <a:chExt cx="420688" cy="471488"/>
            </a:xfrm>
            <a:solidFill>
              <a:schemeClr val="accent1"/>
            </a:solidFill>
            <a:effectLst/>
          </p:grpSpPr>
          <p:sp>
            <p:nvSpPr>
              <p:cNvPr id="42" name="Freeform 218"/>
              <p:cNvSpPr/>
              <p:nvPr/>
            </p:nvSpPr>
            <p:spPr bwMode="auto">
              <a:xfrm>
                <a:off x="4908550" y="6627813"/>
                <a:ext cx="80963" cy="84138"/>
              </a:xfrm>
              <a:custGeom>
                <a:avLst/>
                <a:gdLst>
                  <a:gd name="T0" fmla="*/ 13 w 105"/>
                  <a:gd name="T1" fmla="*/ 20 h 108"/>
                  <a:gd name="T2" fmla="*/ 27 w 105"/>
                  <a:gd name="T3" fmla="*/ 9 h 108"/>
                  <a:gd name="T4" fmla="*/ 65 w 105"/>
                  <a:gd name="T5" fmla="*/ 13 h 108"/>
                  <a:gd name="T6" fmla="*/ 105 w 105"/>
                  <a:gd name="T7" fmla="*/ 64 h 108"/>
                  <a:gd name="T8" fmla="*/ 49 w 105"/>
                  <a:gd name="T9" fmla="*/ 108 h 108"/>
                  <a:gd name="T10" fmla="*/ 9 w 105"/>
                  <a:gd name="T11" fmla="*/ 57 h 108"/>
                  <a:gd name="T12" fmla="*/ 13 w 105"/>
                  <a:gd name="T13" fmla="*/ 2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5" h="108">
                    <a:moveTo>
                      <a:pt x="13" y="20"/>
                    </a:moveTo>
                    <a:cubicBezTo>
                      <a:pt x="27" y="9"/>
                      <a:pt x="27" y="9"/>
                      <a:pt x="27" y="9"/>
                    </a:cubicBezTo>
                    <a:cubicBezTo>
                      <a:pt x="39" y="0"/>
                      <a:pt x="56" y="2"/>
                      <a:pt x="65" y="13"/>
                    </a:cubicBezTo>
                    <a:cubicBezTo>
                      <a:pt x="105" y="64"/>
                      <a:pt x="105" y="64"/>
                      <a:pt x="105" y="64"/>
                    </a:cubicBezTo>
                    <a:cubicBezTo>
                      <a:pt x="49" y="108"/>
                      <a:pt x="49" y="108"/>
                      <a:pt x="49" y="108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0" y="46"/>
                      <a:pt x="2" y="29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  <p:sp>
            <p:nvSpPr>
              <p:cNvPr id="43" name="Freeform 219"/>
              <p:cNvSpPr>
                <a:spLocks noEditPoints="1"/>
              </p:cNvSpPr>
              <p:nvPr/>
            </p:nvSpPr>
            <p:spPr bwMode="auto">
              <a:xfrm>
                <a:off x="4608513" y="6291263"/>
                <a:ext cx="403225" cy="401638"/>
              </a:xfrm>
              <a:custGeom>
                <a:avLst/>
                <a:gdLst>
                  <a:gd name="T0" fmla="*/ 445 w 524"/>
                  <a:gd name="T1" fmla="*/ 119 h 523"/>
                  <a:gd name="T2" fmla="*/ 119 w 524"/>
                  <a:gd name="T3" fmla="*/ 79 h 523"/>
                  <a:gd name="T4" fmla="*/ 79 w 524"/>
                  <a:gd name="T5" fmla="*/ 404 h 523"/>
                  <a:gd name="T6" fmla="*/ 405 w 524"/>
                  <a:gd name="T7" fmla="*/ 444 h 523"/>
                  <a:gd name="T8" fmla="*/ 445 w 524"/>
                  <a:gd name="T9" fmla="*/ 119 h 523"/>
                  <a:gd name="T10" fmla="*/ 373 w 524"/>
                  <a:gd name="T11" fmla="*/ 404 h 523"/>
                  <a:gd name="T12" fmla="*/ 119 w 524"/>
                  <a:gd name="T13" fmla="*/ 373 h 523"/>
                  <a:gd name="T14" fmla="*/ 151 w 524"/>
                  <a:gd name="T15" fmla="*/ 119 h 523"/>
                  <a:gd name="T16" fmla="*/ 404 w 524"/>
                  <a:gd name="T17" fmla="*/ 150 h 523"/>
                  <a:gd name="T18" fmla="*/ 373 w 524"/>
                  <a:gd name="T19" fmla="*/ 404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24" h="523">
                    <a:moveTo>
                      <a:pt x="445" y="119"/>
                    </a:moveTo>
                    <a:cubicBezTo>
                      <a:pt x="366" y="18"/>
                      <a:pt x="220" y="0"/>
                      <a:pt x="119" y="79"/>
                    </a:cubicBezTo>
                    <a:cubicBezTo>
                      <a:pt x="18" y="157"/>
                      <a:pt x="0" y="303"/>
                      <a:pt x="79" y="404"/>
                    </a:cubicBezTo>
                    <a:cubicBezTo>
                      <a:pt x="158" y="505"/>
                      <a:pt x="304" y="523"/>
                      <a:pt x="405" y="444"/>
                    </a:cubicBezTo>
                    <a:cubicBezTo>
                      <a:pt x="506" y="366"/>
                      <a:pt x="524" y="220"/>
                      <a:pt x="445" y="119"/>
                    </a:cubicBezTo>
                    <a:close/>
                    <a:moveTo>
                      <a:pt x="373" y="404"/>
                    </a:moveTo>
                    <a:cubicBezTo>
                      <a:pt x="294" y="465"/>
                      <a:pt x="181" y="451"/>
                      <a:pt x="119" y="373"/>
                    </a:cubicBezTo>
                    <a:cubicBezTo>
                      <a:pt x="58" y="294"/>
                      <a:pt x="72" y="180"/>
                      <a:pt x="151" y="119"/>
                    </a:cubicBezTo>
                    <a:cubicBezTo>
                      <a:pt x="229" y="58"/>
                      <a:pt x="343" y="72"/>
                      <a:pt x="404" y="150"/>
                    </a:cubicBezTo>
                    <a:cubicBezTo>
                      <a:pt x="466" y="229"/>
                      <a:pt x="452" y="343"/>
                      <a:pt x="373" y="40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  <p:sp>
            <p:nvSpPr>
              <p:cNvPr id="44" name="Freeform 220"/>
              <p:cNvSpPr/>
              <p:nvPr/>
            </p:nvSpPr>
            <p:spPr bwMode="auto">
              <a:xfrm>
                <a:off x="4957763" y="6691313"/>
                <a:ext cx="71438" cy="71438"/>
              </a:xfrm>
              <a:custGeom>
                <a:avLst/>
                <a:gdLst>
                  <a:gd name="T0" fmla="*/ 78 w 92"/>
                  <a:gd name="T1" fmla="*/ 72 h 92"/>
                  <a:gd name="T2" fmla="*/ 64 w 92"/>
                  <a:gd name="T3" fmla="*/ 83 h 92"/>
                  <a:gd name="T4" fmla="*/ 27 w 92"/>
                  <a:gd name="T5" fmla="*/ 78 h 92"/>
                  <a:gd name="T6" fmla="*/ 0 w 92"/>
                  <a:gd name="T7" fmla="*/ 44 h 92"/>
                  <a:gd name="T8" fmla="*/ 56 w 92"/>
                  <a:gd name="T9" fmla="*/ 0 h 92"/>
                  <a:gd name="T10" fmla="*/ 83 w 92"/>
                  <a:gd name="T11" fmla="*/ 34 h 92"/>
                  <a:gd name="T12" fmla="*/ 78 w 92"/>
                  <a:gd name="T13" fmla="*/ 7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" h="92">
                    <a:moveTo>
                      <a:pt x="78" y="72"/>
                    </a:moveTo>
                    <a:cubicBezTo>
                      <a:pt x="64" y="83"/>
                      <a:pt x="64" y="83"/>
                      <a:pt x="64" y="83"/>
                    </a:cubicBezTo>
                    <a:cubicBezTo>
                      <a:pt x="53" y="92"/>
                      <a:pt x="36" y="90"/>
                      <a:pt x="27" y="78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83" y="34"/>
                      <a:pt x="83" y="34"/>
                      <a:pt x="83" y="34"/>
                    </a:cubicBezTo>
                    <a:cubicBezTo>
                      <a:pt x="92" y="46"/>
                      <a:pt x="90" y="63"/>
                      <a:pt x="78" y="7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4080613" y="1454760"/>
            <a:ext cx="802517" cy="802517"/>
            <a:chOff x="4080613" y="1454760"/>
            <a:chExt cx="802517" cy="802517"/>
          </a:xfrm>
        </p:grpSpPr>
        <p:sp>
          <p:nvSpPr>
            <p:cNvPr id="46" name="椭圆 45"/>
            <p:cNvSpPr/>
            <p:nvPr/>
          </p:nvSpPr>
          <p:spPr>
            <a:xfrm>
              <a:off x="4080613" y="1454760"/>
              <a:ext cx="802517" cy="802517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47" name="Group 268"/>
            <p:cNvGrpSpPr/>
            <p:nvPr/>
          </p:nvGrpSpPr>
          <p:grpSpPr>
            <a:xfrm>
              <a:off x="4308187" y="1585798"/>
              <a:ext cx="347368" cy="551491"/>
              <a:chOff x="3824288" y="5486400"/>
              <a:chExt cx="307975" cy="488950"/>
            </a:xfrm>
            <a:solidFill>
              <a:schemeClr val="accent1"/>
            </a:solidFill>
            <a:effectLst/>
          </p:grpSpPr>
          <p:sp>
            <p:nvSpPr>
              <p:cNvPr id="48" name="Freeform 248"/>
              <p:cNvSpPr>
                <a:spLocks noEditPoints="1"/>
              </p:cNvSpPr>
              <p:nvPr/>
            </p:nvSpPr>
            <p:spPr bwMode="auto">
              <a:xfrm>
                <a:off x="3824288" y="5486400"/>
                <a:ext cx="307975" cy="338138"/>
              </a:xfrm>
              <a:custGeom>
                <a:avLst/>
                <a:gdLst>
                  <a:gd name="T0" fmla="*/ 227 w 401"/>
                  <a:gd name="T1" fmla="*/ 250 h 440"/>
                  <a:gd name="T2" fmla="*/ 215 w 401"/>
                  <a:gd name="T3" fmla="*/ 251 h 440"/>
                  <a:gd name="T4" fmla="*/ 224 w 401"/>
                  <a:gd name="T5" fmla="*/ 283 h 440"/>
                  <a:gd name="T6" fmla="*/ 200 w 401"/>
                  <a:gd name="T7" fmla="*/ 329 h 440"/>
                  <a:gd name="T8" fmla="*/ 175 w 401"/>
                  <a:gd name="T9" fmla="*/ 283 h 440"/>
                  <a:gd name="T10" fmla="*/ 187 w 401"/>
                  <a:gd name="T11" fmla="*/ 251 h 440"/>
                  <a:gd name="T12" fmla="*/ 181 w 401"/>
                  <a:gd name="T13" fmla="*/ 250 h 440"/>
                  <a:gd name="T14" fmla="*/ 148 w 401"/>
                  <a:gd name="T15" fmla="*/ 283 h 440"/>
                  <a:gd name="T16" fmla="*/ 148 w 401"/>
                  <a:gd name="T17" fmla="*/ 440 h 440"/>
                  <a:gd name="T18" fmla="*/ 254 w 401"/>
                  <a:gd name="T19" fmla="*/ 440 h 440"/>
                  <a:gd name="T20" fmla="*/ 254 w 401"/>
                  <a:gd name="T21" fmla="*/ 280 h 440"/>
                  <a:gd name="T22" fmla="*/ 227 w 401"/>
                  <a:gd name="T23" fmla="*/ 250 h 440"/>
                  <a:gd name="T24" fmla="*/ 401 w 401"/>
                  <a:gd name="T25" fmla="*/ 201 h 440"/>
                  <a:gd name="T26" fmla="*/ 200 w 401"/>
                  <a:gd name="T27" fmla="*/ 0 h 440"/>
                  <a:gd name="T28" fmla="*/ 0 w 401"/>
                  <a:gd name="T29" fmla="*/ 201 h 440"/>
                  <a:gd name="T30" fmla="*/ 0 w 401"/>
                  <a:gd name="T31" fmla="*/ 211 h 440"/>
                  <a:gd name="T32" fmla="*/ 0 w 401"/>
                  <a:gd name="T33" fmla="*/ 220 h 440"/>
                  <a:gd name="T34" fmla="*/ 84 w 401"/>
                  <a:gd name="T35" fmla="*/ 375 h 440"/>
                  <a:gd name="T36" fmla="*/ 113 w 401"/>
                  <a:gd name="T37" fmla="*/ 440 h 440"/>
                  <a:gd name="T38" fmla="*/ 113 w 401"/>
                  <a:gd name="T39" fmla="*/ 440 h 440"/>
                  <a:gd name="T40" fmla="*/ 131 w 401"/>
                  <a:gd name="T41" fmla="*/ 440 h 440"/>
                  <a:gd name="T42" fmla="*/ 131 w 401"/>
                  <a:gd name="T43" fmla="*/ 283 h 440"/>
                  <a:gd name="T44" fmla="*/ 181 w 401"/>
                  <a:gd name="T45" fmla="*/ 234 h 440"/>
                  <a:gd name="T46" fmla="*/ 202 w 401"/>
                  <a:gd name="T47" fmla="*/ 239 h 440"/>
                  <a:gd name="T48" fmla="*/ 227 w 401"/>
                  <a:gd name="T49" fmla="*/ 233 h 440"/>
                  <a:gd name="T50" fmla="*/ 271 w 401"/>
                  <a:gd name="T51" fmla="*/ 280 h 440"/>
                  <a:gd name="T52" fmla="*/ 271 w 401"/>
                  <a:gd name="T53" fmla="*/ 440 h 440"/>
                  <a:gd name="T54" fmla="*/ 288 w 401"/>
                  <a:gd name="T55" fmla="*/ 440 h 440"/>
                  <a:gd name="T56" fmla="*/ 288 w 401"/>
                  <a:gd name="T57" fmla="*/ 440 h 440"/>
                  <a:gd name="T58" fmla="*/ 317 w 401"/>
                  <a:gd name="T59" fmla="*/ 375 h 440"/>
                  <a:gd name="T60" fmla="*/ 401 w 401"/>
                  <a:gd name="T61" fmla="*/ 220 h 440"/>
                  <a:gd name="T62" fmla="*/ 401 w 401"/>
                  <a:gd name="T63" fmla="*/ 211 h 440"/>
                  <a:gd name="T64" fmla="*/ 401 w 401"/>
                  <a:gd name="T65" fmla="*/ 201 h 440"/>
                  <a:gd name="T66" fmla="*/ 208 w 401"/>
                  <a:gd name="T67" fmla="*/ 283 h 440"/>
                  <a:gd name="T68" fmla="*/ 201 w 401"/>
                  <a:gd name="T69" fmla="*/ 260 h 440"/>
                  <a:gd name="T70" fmla="*/ 192 w 401"/>
                  <a:gd name="T71" fmla="*/ 283 h 440"/>
                  <a:gd name="T72" fmla="*/ 200 w 401"/>
                  <a:gd name="T73" fmla="*/ 313 h 440"/>
                  <a:gd name="T74" fmla="*/ 208 w 401"/>
                  <a:gd name="T75" fmla="*/ 283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01" h="440">
                    <a:moveTo>
                      <a:pt x="227" y="250"/>
                    </a:moveTo>
                    <a:cubicBezTo>
                      <a:pt x="223" y="250"/>
                      <a:pt x="219" y="250"/>
                      <a:pt x="215" y="251"/>
                    </a:cubicBezTo>
                    <a:cubicBezTo>
                      <a:pt x="221" y="260"/>
                      <a:pt x="224" y="270"/>
                      <a:pt x="224" y="283"/>
                    </a:cubicBezTo>
                    <a:cubicBezTo>
                      <a:pt x="224" y="317"/>
                      <a:pt x="211" y="329"/>
                      <a:pt x="200" y="329"/>
                    </a:cubicBezTo>
                    <a:cubicBezTo>
                      <a:pt x="188" y="329"/>
                      <a:pt x="175" y="315"/>
                      <a:pt x="175" y="283"/>
                    </a:cubicBezTo>
                    <a:cubicBezTo>
                      <a:pt x="175" y="270"/>
                      <a:pt x="180" y="259"/>
                      <a:pt x="187" y="251"/>
                    </a:cubicBezTo>
                    <a:cubicBezTo>
                      <a:pt x="185" y="250"/>
                      <a:pt x="183" y="250"/>
                      <a:pt x="181" y="250"/>
                    </a:cubicBezTo>
                    <a:cubicBezTo>
                      <a:pt x="165" y="250"/>
                      <a:pt x="148" y="262"/>
                      <a:pt x="148" y="283"/>
                    </a:cubicBezTo>
                    <a:cubicBezTo>
                      <a:pt x="148" y="440"/>
                      <a:pt x="148" y="440"/>
                      <a:pt x="148" y="440"/>
                    </a:cubicBezTo>
                    <a:cubicBezTo>
                      <a:pt x="254" y="440"/>
                      <a:pt x="254" y="440"/>
                      <a:pt x="254" y="440"/>
                    </a:cubicBezTo>
                    <a:cubicBezTo>
                      <a:pt x="254" y="280"/>
                      <a:pt x="254" y="280"/>
                      <a:pt x="254" y="280"/>
                    </a:cubicBezTo>
                    <a:cubicBezTo>
                      <a:pt x="254" y="252"/>
                      <a:pt x="233" y="250"/>
                      <a:pt x="227" y="250"/>
                    </a:cubicBezTo>
                    <a:close/>
                    <a:moveTo>
                      <a:pt x="401" y="201"/>
                    </a:moveTo>
                    <a:cubicBezTo>
                      <a:pt x="401" y="90"/>
                      <a:pt x="311" y="0"/>
                      <a:pt x="200" y="0"/>
                    </a:cubicBezTo>
                    <a:cubicBezTo>
                      <a:pt x="89" y="0"/>
                      <a:pt x="0" y="90"/>
                      <a:pt x="0" y="201"/>
                    </a:cubicBezTo>
                    <a:cubicBezTo>
                      <a:pt x="0" y="204"/>
                      <a:pt x="0" y="208"/>
                      <a:pt x="0" y="211"/>
                    </a:cubicBezTo>
                    <a:cubicBezTo>
                      <a:pt x="0" y="214"/>
                      <a:pt x="0" y="217"/>
                      <a:pt x="0" y="220"/>
                    </a:cubicBezTo>
                    <a:cubicBezTo>
                      <a:pt x="0" y="300"/>
                      <a:pt x="84" y="375"/>
                      <a:pt x="84" y="375"/>
                    </a:cubicBezTo>
                    <a:cubicBezTo>
                      <a:pt x="100" y="390"/>
                      <a:pt x="113" y="419"/>
                      <a:pt x="113" y="440"/>
                    </a:cubicBezTo>
                    <a:cubicBezTo>
                      <a:pt x="113" y="440"/>
                      <a:pt x="113" y="440"/>
                      <a:pt x="113" y="440"/>
                    </a:cubicBezTo>
                    <a:cubicBezTo>
                      <a:pt x="131" y="440"/>
                      <a:pt x="131" y="440"/>
                      <a:pt x="131" y="440"/>
                    </a:cubicBezTo>
                    <a:cubicBezTo>
                      <a:pt x="131" y="283"/>
                      <a:pt x="131" y="283"/>
                      <a:pt x="131" y="283"/>
                    </a:cubicBezTo>
                    <a:cubicBezTo>
                      <a:pt x="131" y="252"/>
                      <a:pt x="156" y="234"/>
                      <a:pt x="181" y="234"/>
                    </a:cubicBezTo>
                    <a:cubicBezTo>
                      <a:pt x="189" y="234"/>
                      <a:pt x="196" y="236"/>
                      <a:pt x="202" y="239"/>
                    </a:cubicBezTo>
                    <a:cubicBezTo>
                      <a:pt x="210" y="235"/>
                      <a:pt x="218" y="233"/>
                      <a:pt x="227" y="233"/>
                    </a:cubicBezTo>
                    <a:cubicBezTo>
                      <a:pt x="249" y="233"/>
                      <a:pt x="271" y="248"/>
                      <a:pt x="271" y="280"/>
                    </a:cubicBezTo>
                    <a:cubicBezTo>
                      <a:pt x="271" y="440"/>
                      <a:pt x="271" y="440"/>
                      <a:pt x="271" y="440"/>
                    </a:cubicBezTo>
                    <a:cubicBezTo>
                      <a:pt x="288" y="440"/>
                      <a:pt x="288" y="440"/>
                      <a:pt x="288" y="440"/>
                    </a:cubicBezTo>
                    <a:cubicBezTo>
                      <a:pt x="288" y="440"/>
                      <a:pt x="288" y="440"/>
                      <a:pt x="288" y="440"/>
                    </a:cubicBezTo>
                    <a:cubicBezTo>
                      <a:pt x="288" y="419"/>
                      <a:pt x="301" y="390"/>
                      <a:pt x="317" y="375"/>
                    </a:cubicBezTo>
                    <a:cubicBezTo>
                      <a:pt x="317" y="375"/>
                      <a:pt x="401" y="300"/>
                      <a:pt x="401" y="220"/>
                    </a:cubicBezTo>
                    <a:cubicBezTo>
                      <a:pt x="401" y="217"/>
                      <a:pt x="401" y="214"/>
                      <a:pt x="401" y="211"/>
                    </a:cubicBezTo>
                    <a:cubicBezTo>
                      <a:pt x="401" y="208"/>
                      <a:pt x="401" y="204"/>
                      <a:pt x="401" y="201"/>
                    </a:cubicBezTo>
                    <a:close/>
                    <a:moveTo>
                      <a:pt x="208" y="283"/>
                    </a:moveTo>
                    <a:cubicBezTo>
                      <a:pt x="208" y="272"/>
                      <a:pt x="205" y="265"/>
                      <a:pt x="201" y="260"/>
                    </a:cubicBezTo>
                    <a:cubicBezTo>
                      <a:pt x="195" y="265"/>
                      <a:pt x="192" y="273"/>
                      <a:pt x="192" y="283"/>
                    </a:cubicBezTo>
                    <a:cubicBezTo>
                      <a:pt x="192" y="304"/>
                      <a:pt x="198" y="312"/>
                      <a:pt x="200" y="313"/>
                    </a:cubicBezTo>
                    <a:cubicBezTo>
                      <a:pt x="201" y="312"/>
                      <a:pt x="208" y="306"/>
                      <a:pt x="208" y="28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  <p:sp>
            <p:nvSpPr>
              <p:cNvPr id="49" name="Freeform 249"/>
              <p:cNvSpPr/>
              <p:nvPr/>
            </p:nvSpPr>
            <p:spPr bwMode="auto">
              <a:xfrm>
                <a:off x="3917950" y="5843588"/>
                <a:ext cx="119063" cy="25400"/>
              </a:xfrm>
              <a:custGeom>
                <a:avLst/>
                <a:gdLst>
                  <a:gd name="T0" fmla="*/ 145 w 154"/>
                  <a:gd name="T1" fmla="*/ 33 h 33"/>
                  <a:gd name="T2" fmla="*/ 154 w 154"/>
                  <a:gd name="T3" fmla="*/ 23 h 33"/>
                  <a:gd name="T4" fmla="*/ 154 w 154"/>
                  <a:gd name="T5" fmla="*/ 10 h 33"/>
                  <a:gd name="T6" fmla="*/ 145 w 154"/>
                  <a:gd name="T7" fmla="*/ 0 h 33"/>
                  <a:gd name="T8" fmla="*/ 9 w 154"/>
                  <a:gd name="T9" fmla="*/ 0 h 33"/>
                  <a:gd name="T10" fmla="*/ 0 w 154"/>
                  <a:gd name="T11" fmla="*/ 10 h 33"/>
                  <a:gd name="T12" fmla="*/ 0 w 154"/>
                  <a:gd name="T13" fmla="*/ 23 h 33"/>
                  <a:gd name="T14" fmla="*/ 9 w 154"/>
                  <a:gd name="T15" fmla="*/ 33 h 33"/>
                  <a:gd name="T16" fmla="*/ 145 w 154"/>
                  <a:gd name="T1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" h="33">
                    <a:moveTo>
                      <a:pt x="145" y="33"/>
                    </a:moveTo>
                    <a:cubicBezTo>
                      <a:pt x="150" y="33"/>
                      <a:pt x="154" y="28"/>
                      <a:pt x="154" y="23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4" y="4"/>
                      <a:pt x="150" y="0"/>
                      <a:pt x="145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8"/>
                      <a:pt x="4" y="33"/>
                      <a:pt x="9" y="33"/>
                    </a:cubicBezTo>
                    <a:lnTo>
                      <a:pt x="145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  <p:sp>
            <p:nvSpPr>
              <p:cNvPr id="50" name="Freeform 250"/>
              <p:cNvSpPr/>
              <p:nvPr/>
            </p:nvSpPr>
            <p:spPr bwMode="auto">
              <a:xfrm>
                <a:off x="3917950" y="5880100"/>
                <a:ext cx="119063" cy="25400"/>
              </a:xfrm>
              <a:custGeom>
                <a:avLst/>
                <a:gdLst>
                  <a:gd name="T0" fmla="*/ 145 w 154"/>
                  <a:gd name="T1" fmla="*/ 33 h 33"/>
                  <a:gd name="T2" fmla="*/ 154 w 154"/>
                  <a:gd name="T3" fmla="*/ 23 h 33"/>
                  <a:gd name="T4" fmla="*/ 154 w 154"/>
                  <a:gd name="T5" fmla="*/ 10 h 33"/>
                  <a:gd name="T6" fmla="*/ 145 w 154"/>
                  <a:gd name="T7" fmla="*/ 0 h 33"/>
                  <a:gd name="T8" fmla="*/ 9 w 154"/>
                  <a:gd name="T9" fmla="*/ 0 h 33"/>
                  <a:gd name="T10" fmla="*/ 0 w 154"/>
                  <a:gd name="T11" fmla="*/ 10 h 33"/>
                  <a:gd name="T12" fmla="*/ 0 w 154"/>
                  <a:gd name="T13" fmla="*/ 23 h 33"/>
                  <a:gd name="T14" fmla="*/ 9 w 154"/>
                  <a:gd name="T15" fmla="*/ 33 h 33"/>
                  <a:gd name="T16" fmla="*/ 145 w 154"/>
                  <a:gd name="T1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" h="33">
                    <a:moveTo>
                      <a:pt x="145" y="33"/>
                    </a:moveTo>
                    <a:cubicBezTo>
                      <a:pt x="150" y="33"/>
                      <a:pt x="154" y="29"/>
                      <a:pt x="154" y="23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4" y="5"/>
                      <a:pt x="150" y="0"/>
                      <a:pt x="145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5"/>
                      <a:pt x="0" y="1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9"/>
                      <a:pt x="4" y="33"/>
                      <a:pt x="9" y="33"/>
                    </a:cubicBezTo>
                    <a:lnTo>
                      <a:pt x="145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  <p:sp>
            <p:nvSpPr>
              <p:cNvPr id="51" name="Freeform 251"/>
              <p:cNvSpPr/>
              <p:nvPr/>
            </p:nvSpPr>
            <p:spPr bwMode="auto">
              <a:xfrm>
                <a:off x="3917950" y="5916613"/>
                <a:ext cx="119063" cy="25400"/>
              </a:xfrm>
              <a:custGeom>
                <a:avLst/>
                <a:gdLst>
                  <a:gd name="T0" fmla="*/ 145 w 154"/>
                  <a:gd name="T1" fmla="*/ 33 h 33"/>
                  <a:gd name="T2" fmla="*/ 154 w 154"/>
                  <a:gd name="T3" fmla="*/ 23 h 33"/>
                  <a:gd name="T4" fmla="*/ 154 w 154"/>
                  <a:gd name="T5" fmla="*/ 10 h 33"/>
                  <a:gd name="T6" fmla="*/ 145 w 154"/>
                  <a:gd name="T7" fmla="*/ 0 h 33"/>
                  <a:gd name="T8" fmla="*/ 9 w 154"/>
                  <a:gd name="T9" fmla="*/ 0 h 33"/>
                  <a:gd name="T10" fmla="*/ 0 w 154"/>
                  <a:gd name="T11" fmla="*/ 10 h 33"/>
                  <a:gd name="T12" fmla="*/ 0 w 154"/>
                  <a:gd name="T13" fmla="*/ 23 h 33"/>
                  <a:gd name="T14" fmla="*/ 9 w 154"/>
                  <a:gd name="T15" fmla="*/ 33 h 33"/>
                  <a:gd name="T16" fmla="*/ 145 w 154"/>
                  <a:gd name="T1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" h="33">
                    <a:moveTo>
                      <a:pt x="145" y="33"/>
                    </a:moveTo>
                    <a:cubicBezTo>
                      <a:pt x="150" y="33"/>
                      <a:pt x="154" y="28"/>
                      <a:pt x="154" y="23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4" y="4"/>
                      <a:pt x="150" y="0"/>
                      <a:pt x="145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8"/>
                      <a:pt x="4" y="33"/>
                      <a:pt x="9" y="33"/>
                    </a:cubicBezTo>
                    <a:lnTo>
                      <a:pt x="145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  <p:sp>
            <p:nvSpPr>
              <p:cNvPr id="52" name="Freeform 252"/>
              <p:cNvSpPr/>
              <p:nvPr/>
            </p:nvSpPr>
            <p:spPr bwMode="auto">
              <a:xfrm>
                <a:off x="3943350" y="5953125"/>
                <a:ext cx="68263" cy="22225"/>
              </a:xfrm>
              <a:custGeom>
                <a:avLst/>
                <a:gdLst>
                  <a:gd name="T0" fmla="*/ 0 w 90"/>
                  <a:gd name="T1" fmla="*/ 0 h 29"/>
                  <a:gd name="T2" fmla="*/ 45 w 90"/>
                  <a:gd name="T3" fmla="*/ 29 h 29"/>
                  <a:gd name="T4" fmla="*/ 90 w 90"/>
                  <a:gd name="T5" fmla="*/ 0 h 29"/>
                  <a:gd name="T6" fmla="*/ 0 w 90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29">
                    <a:moveTo>
                      <a:pt x="0" y="0"/>
                    </a:moveTo>
                    <a:cubicBezTo>
                      <a:pt x="9" y="17"/>
                      <a:pt x="26" y="29"/>
                      <a:pt x="45" y="29"/>
                    </a:cubicBezTo>
                    <a:cubicBezTo>
                      <a:pt x="65" y="29"/>
                      <a:pt x="82" y="17"/>
                      <a:pt x="9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latin typeface="+mn-ea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主要问题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分析研究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 smtClean="0"/>
              <a:t>3.</a:t>
            </a:r>
            <a:r>
              <a:rPr lang="zh-CN" altLang="en-US" dirty="0" smtClean="0"/>
              <a:t>正反观点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 smtClean="0"/>
              <a:t>4.</a:t>
            </a:r>
            <a:r>
              <a:rPr lang="zh-CN" altLang="en-US" dirty="0" smtClean="0"/>
              <a:t>讨论结果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 smtClean="0"/>
              <a:t>问题讨论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 smtClean="0"/>
              <a:t>EXPLORATION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04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主要问题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876672" y="1511983"/>
            <a:ext cx="1181687" cy="118168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01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 algn="ctr"/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TEXT</a:t>
            </a:r>
            <a:endParaRPr lang="zh-CN" altLang="en-US" b="1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4" name="右大括号 13"/>
          <p:cNvSpPr/>
          <p:nvPr/>
        </p:nvSpPr>
        <p:spPr>
          <a:xfrm flipH="1" flipV="1">
            <a:off x="2213103" y="1511983"/>
            <a:ext cx="98474" cy="1181687"/>
          </a:xfrm>
          <a:prstGeom prst="rightBrac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466321" y="1517259"/>
            <a:ext cx="439167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输入小标题</a:t>
            </a:r>
            <a:endParaRPr lang="en-US" altLang="zh-CN" sz="2000" b="1" dirty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dirty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876672" y="3340783"/>
            <a:ext cx="1181687" cy="118168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02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 algn="ctr"/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TEXT</a:t>
            </a:r>
            <a:endParaRPr lang="zh-CN" altLang="en-US" b="1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7" name="右大括号 16"/>
          <p:cNvSpPr/>
          <p:nvPr/>
        </p:nvSpPr>
        <p:spPr>
          <a:xfrm flipH="1" flipV="1">
            <a:off x="2213103" y="3340783"/>
            <a:ext cx="98474" cy="1181687"/>
          </a:xfrm>
          <a:prstGeom prst="rightBrac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466321" y="3346059"/>
            <a:ext cx="439167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CN" altLang="en-US" sz="2000" b="1" dirty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输入小标题</a:t>
            </a:r>
            <a:endParaRPr lang="en-US" altLang="zh-CN" sz="2000" b="1" dirty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dirty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76672" y="5093050"/>
            <a:ext cx="1181687" cy="118168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03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 algn="ctr"/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TEXT</a:t>
            </a:r>
            <a:endParaRPr lang="zh-CN" altLang="en-US" b="1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20" name="右大括号 19"/>
          <p:cNvSpPr/>
          <p:nvPr/>
        </p:nvSpPr>
        <p:spPr>
          <a:xfrm flipH="1" flipV="1">
            <a:off x="2213103" y="5093050"/>
            <a:ext cx="98474" cy="1181687"/>
          </a:xfrm>
          <a:prstGeom prst="rightBrac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466321" y="5098326"/>
            <a:ext cx="439167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CN" altLang="en-US" sz="2000" b="1" dirty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输入小标题</a:t>
            </a:r>
            <a:endParaRPr lang="en-US" altLang="zh-CN" sz="2000" b="1" dirty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dirty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507510" y="3551191"/>
            <a:ext cx="4057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在此输入小标题</a:t>
            </a:r>
            <a:endParaRPr lang="zh-CN" altLang="en-US" sz="20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507510" y="4143385"/>
            <a:ext cx="405736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点击此处输入与此小标题或者与此图形相关的内容介绍、数据统计、事件分析、总结概述等文字描述内容</a:t>
            </a:r>
            <a:r>
              <a:rPr lang="zh-CN" altLang="en-US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。</a:t>
            </a:r>
            <a:endParaRPr lang="en-US" altLang="zh-CN" dirty="0" smtClean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7018448" y="1524000"/>
            <a:ext cx="0" cy="47507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650"/>
                            </p:stCondLst>
                            <p:childTnLst>
                              <p:par>
                                <p:cTn id="1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650"/>
                            </p:stCondLst>
                            <p:childTnLst>
                              <p:par>
                                <p:cTn id="23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1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3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8300"/>
                            </p:stCondLst>
                            <p:childTnLst>
                              <p:par>
                                <p:cTn id="36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8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950"/>
                            </p:stCondLst>
                            <p:childTnLst>
                              <p:par>
                                <p:cTn id="44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14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225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/>
      <p:bldP spid="16" grpId="0" animBg="1"/>
      <p:bldP spid="17" grpId="0" animBg="1"/>
      <p:bldP spid="18" grpId="0"/>
      <p:bldP spid="19" grpId="0" animBg="1"/>
      <p:bldP spid="20" grpId="0" animBg="1"/>
      <p:bldP spid="21" grpId="0"/>
      <p:bldP spid="22" grpId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00283" y="2283480"/>
            <a:ext cx="1704740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 smtClean="0">
                <a:latin typeface="+mn-ea"/>
                <a:cs typeface="+mn-ea"/>
                <a:sym typeface="+mn-lt"/>
              </a:rPr>
              <a:t>研究概述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87036" y="2349060"/>
            <a:ext cx="245095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OVERVIEW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7" name="任意多边形 6"/>
          <p:cNvSpPr>
            <a:spLocks noChangeAspect="1"/>
          </p:cNvSpPr>
          <p:nvPr/>
        </p:nvSpPr>
        <p:spPr>
          <a:xfrm>
            <a:off x="7208060" y="2379820"/>
            <a:ext cx="338258" cy="268984"/>
          </a:xfrm>
          <a:custGeom>
            <a:avLst/>
            <a:gdLst>
              <a:gd name="connsiteX0" fmla="*/ 1269152 w 5503378"/>
              <a:gd name="connsiteY0" fmla="*/ 398964 h 4376313"/>
              <a:gd name="connsiteX1" fmla="*/ 1115543 w 5503378"/>
              <a:gd name="connsiteY1" fmla="*/ 408642 h 4376313"/>
              <a:gd name="connsiteX2" fmla="*/ 443777 w 5503378"/>
              <a:gd name="connsiteY2" fmla="*/ 601558 h 4376313"/>
              <a:gd name="connsiteX3" fmla="*/ 295433 w 5503378"/>
              <a:gd name="connsiteY3" fmla="*/ 680204 h 4376313"/>
              <a:gd name="connsiteX4" fmla="*/ 295433 w 5503378"/>
              <a:gd name="connsiteY4" fmla="*/ 3901750 h 4376313"/>
              <a:gd name="connsiteX5" fmla="*/ 334198 w 5503378"/>
              <a:gd name="connsiteY5" fmla="*/ 3883118 h 4376313"/>
              <a:gd name="connsiteX6" fmla="*/ 1240374 w 5503378"/>
              <a:gd name="connsiteY6" fmla="*/ 3664387 h 4376313"/>
              <a:gd name="connsiteX7" fmla="*/ 1269152 w 5503378"/>
              <a:gd name="connsiteY7" fmla="*/ 3663489 h 4376313"/>
              <a:gd name="connsiteX8" fmla="*/ 1557152 w 5503378"/>
              <a:gd name="connsiteY8" fmla="*/ 398013 h 4376313"/>
              <a:gd name="connsiteX9" fmla="*/ 1557152 w 5503378"/>
              <a:gd name="connsiteY9" fmla="*/ 3662744 h 4376313"/>
              <a:gd name="connsiteX10" fmla="*/ 1590667 w 5503378"/>
              <a:gd name="connsiteY10" fmla="*/ 3663823 h 4376313"/>
              <a:gd name="connsiteX11" fmla="*/ 2540219 w 5503378"/>
              <a:gd name="connsiteY11" fmla="*/ 3898466 h 4376313"/>
              <a:gd name="connsiteX12" fmla="*/ 2594382 w 5503378"/>
              <a:gd name="connsiteY12" fmla="*/ 3925168 h 4376313"/>
              <a:gd name="connsiteX13" fmla="*/ 2594382 w 5503378"/>
              <a:gd name="connsiteY13" fmla="*/ 707255 h 4376313"/>
              <a:gd name="connsiteX14" fmla="*/ 2406911 w 5503378"/>
              <a:gd name="connsiteY14" fmla="*/ 606565 h 4376313"/>
              <a:gd name="connsiteX15" fmla="*/ 1736398 w 5503378"/>
              <a:gd name="connsiteY15" fmla="*/ 410225 h 4376313"/>
              <a:gd name="connsiteX16" fmla="*/ 4262441 w 5503378"/>
              <a:gd name="connsiteY16" fmla="*/ 397459 h 4376313"/>
              <a:gd name="connsiteX17" fmla="*/ 4262441 w 5503378"/>
              <a:gd name="connsiteY17" fmla="*/ 3666541 h 4376313"/>
              <a:gd name="connsiteX18" fmla="*/ 4347032 w 5503378"/>
              <a:gd name="connsiteY18" fmla="*/ 3672315 h 4376313"/>
              <a:gd name="connsiteX19" fmla="*/ 5191768 w 5503378"/>
              <a:gd name="connsiteY19" fmla="*/ 3898466 h 4376313"/>
              <a:gd name="connsiteX20" fmla="*/ 5209717 w 5503378"/>
              <a:gd name="connsiteY20" fmla="*/ 3907366 h 4376313"/>
              <a:gd name="connsiteX21" fmla="*/ 5209717 w 5503378"/>
              <a:gd name="connsiteY21" fmla="*/ 686508 h 4376313"/>
              <a:gd name="connsiteX22" fmla="*/ 5128663 w 5503378"/>
              <a:gd name="connsiteY22" fmla="*/ 641090 h 4376313"/>
              <a:gd name="connsiteX23" fmla="*/ 4291291 w 5503378"/>
              <a:gd name="connsiteY23" fmla="*/ 399245 h 4376313"/>
              <a:gd name="connsiteX24" fmla="*/ 4145671 w 5503378"/>
              <a:gd name="connsiteY24" fmla="*/ 390227 h 4376313"/>
              <a:gd name="connsiteX25" fmla="*/ 2887575 w 5503378"/>
              <a:gd name="connsiteY25" fmla="*/ 711699 h 4376313"/>
              <a:gd name="connsiteX26" fmla="*/ 2882382 w 5503378"/>
              <a:gd name="connsiteY26" fmla="*/ 704854 h 4376313"/>
              <a:gd name="connsiteX27" fmla="*/ 2882382 w 5503378"/>
              <a:gd name="connsiteY27" fmla="*/ 3932615 h 4376313"/>
              <a:gd name="connsiteX28" fmla="*/ 2974975 w 5503378"/>
              <a:gd name="connsiteY28" fmla="*/ 3887852 h 4376313"/>
              <a:gd name="connsiteX29" fmla="*/ 3822020 w 5503378"/>
              <a:gd name="connsiteY29" fmla="*/ 3669830 h 4376313"/>
              <a:gd name="connsiteX30" fmla="*/ 3974441 w 5503378"/>
              <a:gd name="connsiteY30" fmla="*/ 3660877 h 4376313"/>
              <a:gd name="connsiteX31" fmla="*/ 3974441 w 5503378"/>
              <a:gd name="connsiteY31" fmla="*/ 395785 h 4376313"/>
              <a:gd name="connsiteX32" fmla="*/ 4235416 w 5503378"/>
              <a:gd name="connsiteY32" fmla="*/ 395785 h 4376313"/>
              <a:gd name="connsiteX33" fmla="*/ 1426036 w 5503378"/>
              <a:gd name="connsiteY33" fmla="*/ 389080 h 4376313"/>
              <a:gd name="connsiteX34" fmla="*/ 1319604 w 5503378"/>
              <a:gd name="connsiteY34" fmla="*/ 395786 h 4376313"/>
              <a:gd name="connsiteX35" fmla="*/ 1524456 w 5503378"/>
              <a:gd name="connsiteY35" fmla="*/ 395786 h 4376313"/>
              <a:gd name="connsiteX36" fmla="*/ 1427200 w 5503378"/>
              <a:gd name="connsiteY36" fmla="*/ 9 h 4376313"/>
              <a:gd name="connsiteX37" fmla="*/ 2688168 w 5503378"/>
              <a:gd name="connsiteY37" fmla="*/ 312853 h 4376313"/>
              <a:gd name="connsiteX38" fmla="*/ 2745869 w 5503378"/>
              <a:gd name="connsiteY38" fmla="*/ 346413 h 4376313"/>
              <a:gd name="connsiteX39" fmla="*/ 2815813 w 5503378"/>
              <a:gd name="connsiteY39" fmla="*/ 306248 h 4376313"/>
              <a:gd name="connsiteX40" fmla="*/ 5350123 w 5503378"/>
              <a:gd name="connsiteY40" fmla="*/ 318433 h 4376313"/>
              <a:gd name="connsiteX41" fmla="*/ 5482419 w 5503378"/>
              <a:gd name="connsiteY41" fmla="*/ 395785 h 4376313"/>
              <a:gd name="connsiteX42" fmla="*/ 5497717 w 5503378"/>
              <a:gd name="connsiteY42" fmla="*/ 395785 h 4376313"/>
              <a:gd name="connsiteX43" fmla="*/ 5497717 w 5503378"/>
              <a:gd name="connsiteY43" fmla="*/ 404730 h 4376313"/>
              <a:gd name="connsiteX44" fmla="*/ 5503378 w 5503378"/>
              <a:gd name="connsiteY44" fmla="*/ 408040 h 4376313"/>
              <a:gd name="connsiteX45" fmla="*/ 5497717 w 5503378"/>
              <a:gd name="connsiteY45" fmla="*/ 415411 h 4376313"/>
              <a:gd name="connsiteX46" fmla="*/ 5497717 w 5503378"/>
              <a:gd name="connsiteY46" fmla="*/ 4063279 h 4376313"/>
              <a:gd name="connsiteX47" fmla="*/ 5503378 w 5503378"/>
              <a:gd name="connsiteY47" fmla="*/ 4066589 h 4376313"/>
              <a:gd name="connsiteX48" fmla="*/ 5497717 w 5503378"/>
              <a:gd name="connsiteY48" fmla="*/ 4073960 h 4376313"/>
              <a:gd name="connsiteX49" fmla="*/ 5497717 w 5503378"/>
              <a:gd name="connsiteY49" fmla="*/ 4353635 h 4376313"/>
              <a:gd name="connsiteX50" fmla="*/ 5282917 w 5503378"/>
              <a:gd name="connsiteY50" fmla="*/ 4353635 h 4376313"/>
              <a:gd name="connsiteX51" fmla="*/ 5265499 w 5503378"/>
              <a:gd name="connsiteY51" fmla="*/ 4376313 h 4376313"/>
              <a:gd name="connsiteX52" fmla="*/ 5225027 w 5503378"/>
              <a:gd name="connsiteY52" fmla="*/ 4353635 h 4376313"/>
              <a:gd name="connsiteX53" fmla="*/ 5209717 w 5503378"/>
              <a:gd name="connsiteY53" fmla="*/ 4353635 h 4376313"/>
              <a:gd name="connsiteX54" fmla="*/ 5209717 w 5503378"/>
              <a:gd name="connsiteY54" fmla="*/ 4345057 h 4376313"/>
              <a:gd name="connsiteX55" fmla="*/ 5128663 w 5503378"/>
              <a:gd name="connsiteY55" fmla="*/ 4299639 h 4376313"/>
              <a:gd name="connsiteX56" fmla="*/ 2887575 w 5503378"/>
              <a:gd name="connsiteY56" fmla="*/ 4370248 h 4376313"/>
              <a:gd name="connsiteX57" fmla="*/ 2874972 w 5503378"/>
              <a:gd name="connsiteY57" fmla="*/ 4353635 h 4376313"/>
              <a:gd name="connsiteX58" fmla="*/ 2631368 w 5503378"/>
              <a:gd name="connsiteY58" fmla="*/ 4353635 h 4376313"/>
              <a:gd name="connsiteX59" fmla="*/ 2613950 w 5503378"/>
              <a:gd name="connsiteY59" fmla="*/ 4376313 h 4376313"/>
              <a:gd name="connsiteX60" fmla="*/ 373354 w 5503378"/>
              <a:gd name="connsiteY60" fmla="*/ 4294273 h 4376313"/>
              <a:gd name="connsiteX61" fmla="*/ 295433 w 5503378"/>
              <a:gd name="connsiteY61" fmla="*/ 4337382 h 4376313"/>
              <a:gd name="connsiteX62" fmla="*/ 295433 w 5503378"/>
              <a:gd name="connsiteY62" fmla="*/ 4353635 h 4376313"/>
              <a:gd name="connsiteX63" fmla="*/ 266055 w 5503378"/>
              <a:gd name="connsiteY63" fmla="*/ 4353635 h 4376313"/>
              <a:gd name="connsiteX64" fmla="*/ 236026 w 5503378"/>
              <a:gd name="connsiteY64" fmla="*/ 4370248 h 4376313"/>
              <a:gd name="connsiteX65" fmla="*/ 223423 w 5503378"/>
              <a:gd name="connsiteY65" fmla="*/ 4353635 h 4376313"/>
              <a:gd name="connsiteX66" fmla="*/ 7433 w 5503378"/>
              <a:gd name="connsiteY66" fmla="*/ 4353635 h 4376313"/>
              <a:gd name="connsiteX67" fmla="*/ 7433 w 5503378"/>
              <a:gd name="connsiteY67" fmla="*/ 4068923 h 4376313"/>
              <a:gd name="connsiteX68" fmla="*/ 0 w 5503378"/>
              <a:gd name="connsiteY68" fmla="*/ 4059125 h 4376313"/>
              <a:gd name="connsiteX69" fmla="*/ 7433 w 5503378"/>
              <a:gd name="connsiteY69" fmla="*/ 4054857 h 4376313"/>
              <a:gd name="connsiteX70" fmla="*/ 7433 w 5503378"/>
              <a:gd name="connsiteY70" fmla="*/ 410374 h 4376313"/>
              <a:gd name="connsiteX71" fmla="*/ 1 w 5503378"/>
              <a:gd name="connsiteY71" fmla="*/ 400577 h 4376313"/>
              <a:gd name="connsiteX72" fmla="*/ 7433 w 5503378"/>
              <a:gd name="connsiteY72" fmla="*/ 396308 h 4376313"/>
              <a:gd name="connsiteX73" fmla="*/ 7433 w 5503378"/>
              <a:gd name="connsiteY73" fmla="*/ 395785 h 4376313"/>
              <a:gd name="connsiteX74" fmla="*/ 8344 w 5503378"/>
              <a:gd name="connsiteY74" fmla="*/ 395785 h 4376313"/>
              <a:gd name="connsiteX75" fmla="*/ 164264 w 5503378"/>
              <a:gd name="connsiteY75" fmla="*/ 306248 h 4376313"/>
              <a:gd name="connsiteX76" fmla="*/ 1427200 w 5503378"/>
              <a:gd name="connsiteY76" fmla="*/ 9 h 437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503378" h="4376313">
                <a:moveTo>
                  <a:pt x="1269152" y="398964"/>
                </a:moveTo>
                <a:lnTo>
                  <a:pt x="1115543" y="408642"/>
                </a:lnTo>
                <a:cubicBezTo>
                  <a:pt x="883943" y="438581"/>
                  <a:pt x="656683" y="502878"/>
                  <a:pt x="443777" y="601558"/>
                </a:cubicBezTo>
                <a:lnTo>
                  <a:pt x="295433" y="680204"/>
                </a:lnTo>
                <a:lnTo>
                  <a:pt x="295433" y="3901750"/>
                </a:lnTo>
                <a:lnTo>
                  <a:pt x="334198" y="3883118"/>
                </a:lnTo>
                <a:cubicBezTo>
                  <a:pt x="621693" y="3757526"/>
                  <a:pt x="929418" y="3684630"/>
                  <a:pt x="1240374" y="3664387"/>
                </a:cubicBezTo>
                <a:lnTo>
                  <a:pt x="1269152" y="3663489"/>
                </a:lnTo>
                <a:close/>
                <a:moveTo>
                  <a:pt x="1557152" y="398013"/>
                </a:moveTo>
                <a:lnTo>
                  <a:pt x="1557152" y="3662744"/>
                </a:lnTo>
                <a:lnTo>
                  <a:pt x="1590667" y="3663823"/>
                </a:lnTo>
                <a:cubicBezTo>
                  <a:pt x="1917207" y="3684024"/>
                  <a:pt x="2240283" y="3762256"/>
                  <a:pt x="2540219" y="3898466"/>
                </a:cubicBezTo>
                <a:lnTo>
                  <a:pt x="2594382" y="3925168"/>
                </a:lnTo>
                <a:lnTo>
                  <a:pt x="2594382" y="707255"/>
                </a:lnTo>
                <a:lnTo>
                  <a:pt x="2406911" y="606565"/>
                </a:lnTo>
                <a:cubicBezTo>
                  <a:pt x="2194644" y="506800"/>
                  <a:pt x="1967801" y="441346"/>
                  <a:pt x="1736398" y="410225"/>
                </a:cubicBezTo>
                <a:close/>
                <a:moveTo>
                  <a:pt x="4262441" y="397459"/>
                </a:moveTo>
                <a:lnTo>
                  <a:pt x="4262441" y="3666541"/>
                </a:lnTo>
                <a:lnTo>
                  <a:pt x="4347032" y="3672315"/>
                </a:lnTo>
                <a:cubicBezTo>
                  <a:pt x="4637721" y="3701454"/>
                  <a:pt x="4923968" y="3776850"/>
                  <a:pt x="5191768" y="3898466"/>
                </a:cubicBezTo>
                <a:lnTo>
                  <a:pt x="5209717" y="3907366"/>
                </a:lnTo>
                <a:lnTo>
                  <a:pt x="5209717" y="686508"/>
                </a:lnTo>
                <a:lnTo>
                  <a:pt x="5128663" y="641090"/>
                </a:lnTo>
                <a:cubicBezTo>
                  <a:pt x="4867531" y="506855"/>
                  <a:pt x="4581888" y="426223"/>
                  <a:pt x="4291291" y="399245"/>
                </a:cubicBezTo>
                <a:close/>
                <a:moveTo>
                  <a:pt x="4145671" y="390227"/>
                </a:moveTo>
                <a:cubicBezTo>
                  <a:pt x="3708114" y="376589"/>
                  <a:pt x="3266746" y="483691"/>
                  <a:pt x="2887575" y="711699"/>
                </a:cubicBezTo>
                <a:lnTo>
                  <a:pt x="2882382" y="704854"/>
                </a:lnTo>
                <a:lnTo>
                  <a:pt x="2882382" y="3932615"/>
                </a:lnTo>
                <a:lnTo>
                  <a:pt x="2974975" y="3887852"/>
                </a:lnTo>
                <a:cubicBezTo>
                  <a:pt x="3244026" y="3768874"/>
                  <a:pt x="3531042" y="3696213"/>
                  <a:pt x="3822020" y="3669830"/>
                </a:cubicBezTo>
                <a:lnTo>
                  <a:pt x="3974441" y="3660877"/>
                </a:lnTo>
                <a:lnTo>
                  <a:pt x="3974441" y="395785"/>
                </a:lnTo>
                <a:lnTo>
                  <a:pt x="4235416" y="395785"/>
                </a:lnTo>
                <a:close/>
                <a:moveTo>
                  <a:pt x="1426036" y="389080"/>
                </a:moveTo>
                <a:lnTo>
                  <a:pt x="1319604" y="395786"/>
                </a:lnTo>
                <a:lnTo>
                  <a:pt x="1524456" y="395786"/>
                </a:lnTo>
                <a:close/>
                <a:moveTo>
                  <a:pt x="1427200" y="9"/>
                </a:moveTo>
                <a:cubicBezTo>
                  <a:pt x="1863397" y="1151"/>
                  <a:pt x="2299266" y="105473"/>
                  <a:pt x="2688168" y="312853"/>
                </a:cubicBezTo>
                <a:lnTo>
                  <a:pt x="2745869" y="346413"/>
                </a:lnTo>
                <a:lnTo>
                  <a:pt x="2815813" y="306248"/>
                </a:lnTo>
                <a:cubicBezTo>
                  <a:pt x="3599725" y="-106268"/>
                  <a:pt x="4570538" y="-101877"/>
                  <a:pt x="5350123" y="318433"/>
                </a:cubicBezTo>
                <a:lnTo>
                  <a:pt x="5482419" y="395785"/>
                </a:lnTo>
                <a:lnTo>
                  <a:pt x="5497717" y="395785"/>
                </a:lnTo>
                <a:lnTo>
                  <a:pt x="5497717" y="404730"/>
                </a:lnTo>
                <a:lnTo>
                  <a:pt x="5503378" y="408040"/>
                </a:lnTo>
                <a:lnTo>
                  <a:pt x="5497717" y="415411"/>
                </a:lnTo>
                <a:lnTo>
                  <a:pt x="5497717" y="4063279"/>
                </a:lnTo>
                <a:lnTo>
                  <a:pt x="5503378" y="4066589"/>
                </a:lnTo>
                <a:lnTo>
                  <a:pt x="5497717" y="4073960"/>
                </a:lnTo>
                <a:lnTo>
                  <a:pt x="5497717" y="4353635"/>
                </a:lnTo>
                <a:lnTo>
                  <a:pt x="5282917" y="4353635"/>
                </a:lnTo>
                <a:lnTo>
                  <a:pt x="5265499" y="4376313"/>
                </a:lnTo>
                <a:lnTo>
                  <a:pt x="5225027" y="4353635"/>
                </a:lnTo>
                <a:lnTo>
                  <a:pt x="5209717" y="4353635"/>
                </a:lnTo>
                <a:lnTo>
                  <a:pt x="5209717" y="4345057"/>
                </a:lnTo>
                <a:lnTo>
                  <a:pt x="5128663" y="4299639"/>
                </a:lnTo>
                <a:cubicBezTo>
                  <a:pt x="4432311" y="3941678"/>
                  <a:pt x="3561657" y="3964900"/>
                  <a:pt x="2887575" y="4370248"/>
                </a:cubicBezTo>
                <a:lnTo>
                  <a:pt x="2874972" y="4353635"/>
                </a:lnTo>
                <a:lnTo>
                  <a:pt x="2631368" y="4353635"/>
                </a:lnTo>
                <a:lnTo>
                  <a:pt x="2613950" y="4376313"/>
                </a:lnTo>
                <a:cubicBezTo>
                  <a:pt x="1942487" y="3967532"/>
                  <a:pt x="1071997" y="3939871"/>
                  <a:pt x="373354" y="4294273"/>
                </a:cubicBezTo>
                <a:lnTo>
                  <a:pt x="295433" y="4337382"/>
                </a:lnTo>
                <a:lnTo>
                  <a:pt x="295433" y="4353635"/>
                </a:lnTo>
                <a:lnTo>
                  <a:pt x="266055" y="4353635"/>
                </a:lnTo>
                <a:lnTo>
                  <a:pt x="236026" y="4370248"/>
                </a:lnTo>
                <a:lnTo>
                  <a:pt x="223423" y="4353635"/>
                </a:lnTo>
                <a:lnTo>
                  <a:pt x="7433" y="4353635"/>
                </a:lnTo>
                <a:lnTo>
                  <a:pt x="7433" y="4068923"/>
                </a:lnTo>
                <a:lnTo>
                  <a:pt x="0" y="4059125"/>
                </a:lnTo>
                <a:lnTo>
                  <a:pt x="7433" y="4054857"/>
                </a:lnTo>
                <a:lnTo>
                  <a:pt x="7433" y="410374"/>
                </a:lnTo>
                <a:lnTo>
                  <a:pt x="1" y="400577"/>
                </a:lnTo>
                <a:lnTo>
                  <a:pt x="7433" y="396308"/>
                </a:lnTo>
                <a:lnTo>
                  <a:pt x="7433" y="395785"/>
                </a:lnTo>
                <a:lnTo>
                  <a:pt x="8344" y="395785"/>
                </a:lnTo>
                <a:lnTo>
                  <a:pt x="164264" y="306248"/>
                </a:lnTo>
                <a:cubicBezTo>
                  <a:pt x="554478" y="100906"/>
                  <a:pt x="991003" y="-1132"/>
                  <a:pt x="1427200" y="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700283" y="3143424"/>
            <a:ext cx="1704740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 smtClean="0">
                <a:latin typeface="+mn-ea"/>
                <a:cs typeface="+mn-ea"/>
                <a:sym typeface="+mn-lt"/>
              </a:rPr>
              <a:t>研究方法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287036" y="3209004"/>
            <a:ext cx="245095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METHODS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700283" y="4003368"/>
            <a:ext cx="1704740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 smtClean="0">
                <a:latin typeface="+mn-ea"/>
                <a:cs typeface="+mn-ea"/>
                <a:sym typeface="+mn-lt"/>
              </a:rPr>
              <a:t>研究过程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287036" y="4068948"/>
            <a:ext cx="245095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PROCEDURE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700283" y="4863312"/>
            <a:ext cx="1704740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 smtClean="0">
                <a:latin typeface="+mn-ea"/>
                <a:cs typeface="+mn-ea"/>
                <a:sym typeface="+mn-lt"/>
              </a:rPr>
              <a:t>问题讨论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287036" y="4928892"/>
            <a:ext cx="245095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EXPLORATION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700283" y="5723257"/>
            <a:ext cx="1704740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 smtClean="0">
                <a:latin typeface="+mn-ea"/>
                <a:cs typeface="+mn-ea"/>
                <a:sym typeface="+mn-lt"/>
              </a:rPr>
              <a:t>概括总结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287036" y="5788837"/>
            <a:ext cx="245095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CONCLUSION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20" name="任意多边形 19"/>
          <p:cNvSpPr>
            <a:spLocks noChangeAspect="1"/>
          </p:cNvSpPr>
          <p:nvPr/>
        </p:nvSpPr>
        <p:spPr>
          <a:xfrm>
            <a:off x="7212988" y="4914144"/>
            <a:ext cx="328403" cy="360000"/>
          </a:xfrm>
          <a:custGeom>
            <a:avLst/>
            <a:gdLst>
              <a:gd name="connsiteX0" fmla="*/ 1864628 w 4326339"/>
              <a:gd name="connsiteY0" fmla="*/ 3283995 h 4742597"/>
              <a:gd name="connsiteX1" fmla="*/ 1864628 w 4326339"/>
              <a:gd name="connsiteY1" fmla="*/ 4461109 h 4742597"/>
              <a:gd name="connsiteX2" fmla="*/ 2461711 w 4326339"/>
              <a:gd name="connsiteY2" fmla="*/ 4461109 h 4742597"/>
              <a:gd name="connsiteX3" fmla="*/ 2461711 w 4326339"/>
              <a:gd name="connsiteY3" fmla="*/ 3283995 h 4742597"/>
              <a:gd name="connsiteX4" fmla="*/ 1583140 w 4326339"/>
              <a:gd name="connsiteY4" fmla="*/ 3002507 h 4742597"/>
              <a:gd name="connsiteX5" fmla="*/ 2743199 w 4326339"/>
              <a:gd name="connsiteY5" fmla="*/ 3002507 h 4742597"/>
              <a:gd name="connsiteX6" fmla="*/ 2743199 w 4326339"/>
              <a:gd name="connsiteY6" fmla="*/ 4742597 h 4742597"/>
              <a:gd name="connsiteX7" fmla="*/ 1583140 w 4326339"/>
              <a:gd name="connsiteY7" fmla="*/ 4742597 h 4742597"/>
              <a:gd name="connsiteX8" fmla="*/ 281488 w 4326339"/>
              <a:gd name="connsiteY8" fmla="*/ 1850981 h 4742597"/>
              <a:gd name="connsiteX9" fmla="*/ 281488 w 4326339"/>
              <a:gd name="connsiteY9" fmla="*/ 4461109 h 4742597"/>
              <a:gd name="connsiteX10" fmla="*/ 878571 w 4326339"/>
              <a:gd name="connsiteY10" fmla="*/ 4461109 h 4742597"/>
              <a:gd name="connsiteX11" fmla="*/ 878571 w 4326339"/>
              <a:gd name="connsiteY11" fmla="*/ 1850981 h 4742597"/>
              <a:gd name="connsiteX12" fmla="*/ 0 w 4326339"/>
              <a:gd name="connsiteY12" fmla="*/ 1569493 h 4742597"/>
              <a:gd name="connsiteX13" fmla="*/ 1160059 w 4326339"/>
              <a:gd name="connsiteY13" fmla="*/ 1569493 h 4742597"/>
              <a:gd name="connsiteX14" fmla="*/ 1160059 w 4326339"/>
              <a:gd name="connsiteY14" fmla="*/ 4742597 h 4742597"/>
              <a:gd name="connsiteX15" fmla="*/ 0 w 4326339"/>
              <a:gd name="connsiteY15" fmla="*/ 4742597 h 4742597"/>
              <a:gd name="connsiteX16" fmla="*/ 3447768 w 4326339"/>
              <a:gd name="connsiteY16" fmla="*/ 281488 h 4742597"/>
              <a:gd name="connsiteX17" fmla="*/ 3447768 w 4326339"/>
              <a:gd name="connsiteY17" fmla="*/ 4461109 h 4742597"/>
              <a:gd name="connsiteX18" fmla="*/ 4044851 w 4326339"/>
              <a:gd name="connsiteY18" fmla="*/ 4461109 h 4742597"/>
              <a:gd name="connsiteX19" fmla="*/ 4044851 w 4326339"/>
              <a:gd name="connsiteY19" fmla="*/ 281488 h 4742597"/>
              <a:gd name="connsiteX20" fmla="*/ 3166280 w 4326339"/>
              <a:gd name="connsiteY20" fmla="*/ 0 h 4742597"/>
              <a:gd name="connsiteX21" fmla="*/ 4326339 w 4326339"/>
              <a:gd name="connsiteY21" fmla="*/ 0 h 4742597"/>
              <a:gd name="connsiteX22" fmla="*/ 4326339 w 4326339"/>
              <a:gd name="connsiteY22" fmla="*/ 4742597 h 4742597"/>
              <a:gd name="connsiteX23" fmla="*/ 3166280 w 4326339"/>
              <a:gd name="connsiteY23" fmla="*/ 4742597 h 4742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326339" h="4742597">
                <a:moveTo>
                  <a:pt x="1864628" y="3283995"/>
                </a:moveTo>
                <a:lnTo>
                  <a:pt x="1864628" y="4461109"/>
                </a:lnTo>
                <a:lnTo>
                  <a:pt x="2461711" y="4461109"/>
                </a:lnTo>
                <a:lnTo>
                  <a:pt x="2461711" y="3283995"/>
                </a:lnTo>
                <a:close/>
                <a:moveTo>
                  <a:pt x="1583140" y="3002507"/>
                </a:moveTo>
                <a:lnTo>
                  <a:pt x="2743199" y="3002507"/>
                </a:lnTo>
                <a:lnTo>
                  <a:pt x="2743199" y="4742597"/>
                </a:lnTo>
                <a:lnTo>
                  <a:pt x="1583140" y="4742597"/>
                </a:lnTo>
                <a:close/>
                <a:moveTo>
                  <a:pt x="281488" y="1850981"/>
                </a:moveTo>
                <a:lnTo>
                  <a:pt x="281488" y="4461109"/>
                </a:lnTo>
                <a:lnTo>
                  <a:pt x="878571" y="4461109"/>
                </a:lnTo>
                <a:lnTo>
                  <a:pt x="878571" y="1850981"/>
                </a:lnTo>
                <a:close/>
                <a:moveTo>
                  <a:pt x="0" y="1569493"/>
                </a:moveTo>
                <a:lnTo>
                  <a:pt x="1160059" y="1569493"/>
                </a:lnTo>
                <a:lnTo>
                  <a:pt x="1160059" y="4742597"/>
                </a:lnTo>
                <a:lnTo>
                  <a:pt x="0" y="4742597"/>
                </a:lnTo>
                <a:close/>
                <a:moveTo>
                  <a:pt x="3447768" y="281488"/>
                </a:moveTo>
                <a:lnTo>
                  <a:pt x="3447768" y="4461109"/>
                </a:lnTo>
                <a:lnTo>
                  <a:pt x="4044851" y="4461109"/>
                </a:lnTo>
                <a:lnTo>
                  <a:pt x="4044851" y="281488"/>
                </a:lnTo>
                <a:close/>
                <a:moveTo>
                  <a:pt x="3166280" y="0"/>
                </a:moveTo>
                <a:lnTo>
                  <a:pt x="4326339" y="0"/>
                </a:lnTo>
                <a:lnTo>
                  <a:pt x="4326339" y="4742597"/>
                </a:lnTo>
                <a:lnTo>
                  <a:pt x="3166280" y="474259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1" name="任意多边形 20"/>
          <p:cNvSpPr>
            <a:spLocks noChangeAspect="1"/>
          </p:cNvSpPr>
          <p:nvPr/>
        </p:nvSpPr>
        <p:spPr>
          <a:xfrm>
            <a:off x="7196803" y="5774089"/>
            <a:ext cx="360772" cy="360000"/>
          </a:xfrm>
          <a:custGeom>
            <a:avLst/>
            <a:gdLst>
              <a:gd name="connsiteX0" fmla="*/ 816378 w 5074852"/>
              <a:gd name="connsiteY0" fmla="*/ 3584162 h 5063990"/>
              <a:gd name="connsiteX1" fmla="*/ 494757 w 5074852"/>
              <a:gd name="connsiteY1" fmla="*/ 4562500 h 5063990"/>
              <a:gd name="connsiteX2" fmla="*/ 1522998 w 5074852"/>
              <a:gd name="connsiteY2" fmla="*/ 4251342 h 5063990"/>
              <a:gd name="connsiteX3" fmla="*/ 1446260 w 5074852"/>
              <a:gd name="connsiteY3" fmla="*/ 4131002 h 5063990"/>
              <a:gd name="connsiteX4" fmla="*/ 923382 w 5074852"/>
              <a:gd name="connsiteY4" fmla="*/ 3642561 h 5063990"/>
              <a:gd name="connsiteX5" fmla="*/ 3542907 w 5074852"/>
              <a:gd name="connsiteY5" fmla="*/ 705484 h 5063990"/>
              <a:gd name="connsiteX6" fmla="*/ 985516 w 5074852"/>
              <a:gd name="connsiteY6" fmla="*/ 3262875 h 5063990"/>
              <a:gd name="connsiteX7" fmla="*/ 1113448 w 5074852"/>
              <a:gd name="connsiteY7" fmla="*/ 3332695 h 5063990"/>
              <a:gd name="connsiteX8" fmla="*/ 1742481 w 5074852"/>
              <a:gd name="connsiteY8" fmla="*/ 3920299 h 5063990"/>
              <a:gd name="connsiteX9" fmla="*/ 1832850 w 5074852"/>
              <a:gd name="connsiteY9" fmla="*/ 4062016 h 5063990"/>
              <a:gd name="connsiteX10" fmla="*/ 4417890 w 5074852"/>
              <a:gd name="connsiteY10" fmla="*/ 1476978 h 5063990"/>
              <a:gd name="connsiteX11" fmla="*/ 4415770 w 5074852"/>
              <a:gd name="connsiteY11" fmla="*/ 1472766 h 5063990"/>
              <a:gd name="connsiteX12" fmla="*/ 3636524 w 5074852"/>
              <a:gd name="connsiteY12" fmla="*/ 744840 h 5063990"/>
              <a:gd name="connsiteX13" fmla="*/ 4176835 w 5074852"/>
              <a:gd name="connsiteY13" fmla="*/ 341562 h 5063990"/>
              <a:gd name="connsiteX14" fmla="*/ 3853383 w 5074852"/>
              <a:gd name="connsiteY14" fmla="*/ 434650 h 5063990"/>
              <a:gd name="connsiteX15" fmla="*/ 3842392 w 5074852"/>
              <a:gd name="connsiteY15" fmla="*/ 443598 h 5063990"/>
              <a:gd name="connsiteX16" fmla="*/ 3985575 w 5074852"/>
              <a:gd name="connsiteY16" fmla="*/ 521743 h 5063990"/>
              <a:gd name="connsiteX17" fmla="*/ 4614609 w 5074852"/>
              <a:gd name="connsiteY17" fmla="*/ 1109348 h 5063990"/>
              <a:gd name="connsiteX18" fmla="*/ 4661937 w 5074852"/>
              <a:gd name="connsiteY18" fmla="*/ 1183566 h 5063990"/>
              <a:gd name="connsiteX19" fmla="*/ 4671494 w 5074852"/>
              <a:gd name="connsiteY19" fmla="*/ 1167546 h 5063990"/>
              <a:gd name="connsiteX20" fmla="*/ 4721960 w 5074852"/>
              <a:gd name="connsiteY20" fmla="*/ 796243 h 5063990"/>
              <a:gd name="connsiteX21" fmla="*/ 4328896 w 5074852"/>
              <a:gd name="connsiteY21" fmla="*/ 365548 h 5063990"/>
              <a:gd name="connsiteX22" fmla="*/ 4176835 w 5074852"/>
              <a:gd name="connsiteY22" fmla="*/ 341562 h 5063990"/>
              <a:gd name="connsiteX23" fmla="*/ 4183824 w 5074852"/>
              <a:gd name="connsiteY23" fmla="*/ 189 h 5063990"/>
              <a:gd name="connsiteX24" fmla="*/ 4427259 w 5074852"/>
              <a:gd name="connsiteY24" fmla="*/ 38588 h 5063990"/>
              <a:gd name="connsiteX25" fmla="*/ 5056526 w 5074852"/>
              <a:gd name="connsiteY25" fmla="*/ 728098 h 5063990"/>
              <a:gd name="connsiteX26" fmla="*/ 4913426 w 5074852"/>
              <a:gd name="connsiteY26" fmla="*/ 1426963 h 5063990"/>
              <a:gd name="connsiteX27" fmla="*/ 4897039 w 5074852"/>
              <a:gd name="connsiteY27" fmla="*/ 1447543 h 5063990"/>
              <a:gd name="connsiteX28" fmla="*/ 4901285 w 5074852"/>
              <a:gd name="connsiteY28" fmla="*/ 1451788 h 5063990"/>
              <a:gd name="connsiteX29" fmla="*/ 4863862 w 5074852"/>
              <a:gd name="connsiteY29" fmla="*/ 1489211 h 5063990"/>
              <a:gd name="connsiteX30" fmla="*/ 4837026 w 5074852"/>
              <a:gd name="connsiteY30" fmla="*/ 1522915 h 5063990"/>
              <a:gd name="connsiteX31" fmla="*/ 4747085 w 5074852"/>
              <a:gd name="connsiteY31" fmla="*/ 1608804 h 5063990"/>
              <a:gd name="connsiteX32" fmla="*/ 4745805 w 5074852"/>
              <a:gd name="connsiteY32" fmla="*/ 1607267 h 5063990"/>
              <a:gd name="connsiteX33" fmla="*/ 1881323 w 5074852"/>
              <a:gd name="connsiteY33" fmla="*/ 4471749 h 5063990"/>
              <a:gd name="connsiteX34" fmla="*/ 1884004 w 5074852"/>
              <a:gd name="connsiteY34" fmla="*/ 4480607 h 5063990"/>
              <a:gd name="connsiteX35" fmla="*/ 1867459 w 5074852"/>
              <a:gd name="connsiteY35" fmla="*/ 4485614 h 5063990"/>
              <a:gd name="connsiteX36" fmla="*/ 1850684 w 5074852"/>
              <a:gd name="connsiteY36" fmla="*/ 4502388 h 5063990"/>
              <a:gd name="connsiteX37" fmla="*/ 1841703 w 5074852"/>
              <a:gd name="connsiteY37" fmla="*/ 4493407 h 5063990"/>
              <a:gd name="connsiteX38" fmla="*/ 598435 w 5074852"/>
              <a:gd name="connsiteY38" fmla="*/ 4869636 h 5063990"/>
              <a:gd name="connsiteX39" fmla="*/ 0 w 5074852"/>
              <a:gd name="connsiteY39" fmla="*/ 5063990 h 5063990"/>
              <a:gd name="connsiteX40" fmla="*/ 95240 w 5074852"/>
              <a:gd name="connsiteY40" fmla="*/ 4745484 h 5063990"/>
              <a:gd name="connsiteX41" fmla="*/ 93708 w 5074852"/>
              <a:gd name="connsiteY41" fmla="*/ 4744980 h 5063990"/>
              <a:gd name="connsiteX42" fmla="*/ 112315 w 5074852"/>
              <a:gd name="connsiteY42" fmla="*/ 4688384 h 5063990"/>
              <a:gd name="connsiteX43" fmla="*/ 166429 w 5074852"/>
              <a:gd name="connsiteY43" fmla="*/ 4507414 h 5063990"/>
              <a:gd name="connsiteX44" fmla="*/ 170700 w 5074852"/>
              <a:gd name="connsiteY44" fmla="*/ 4510779 h 5063990"/>
              <a:gd name="connsiteX45" fmla="*/ 604148 w 5074852"/>
              <a:gd name="connsiteY45" fmla="*/ 3192281 h 5063990"/>
              <a:gd name="connsiteX46" fmla="*/ 601026 w 5074852"/>
              <a:gd name="connsiteY46" fmla="*/ 3189159 h 5063990"/>
              <a:gd name="connsiteX47" fmla="*/ 607205 w 5074852"/>
              <a:gd name="connsiteY47" fmla="*/ 3182980 h 5063990"/>
              <a:gd name="connsiteX48" fmla="*/ 610885 w 5074852"/>
              <a:gd name="connsiteY48" fmla="*/ 3171785 h 5063990"/>
              <a:gd name="connsiteX49" fmla="*/ 616540 w 5074852"/>
              <a:gd name="connsiteY49" fmla="*/ 3173645 h 5063990"/>
              <a:gd name="connsiteX50" fmla="*/ 3522874 w 5074852"/>
              <a:gd name="connsiteY50" fmla="*/ 267311 h 5063990"/>
              <a:gd name="connsiteX51" fmla="*/ 3522007 w 5074852"/>
              <a:gd name="connsiteY51" fmla="*/ 266444 h 5063990"/>
              <a:gd name="connsiteX52" fmla="*/ 3539763 w 5074852"/>
              <a:gd name="connsiteY52" fmla="*/ 250422 h 5063990"/>
              <a:gd name="connsiteX53" fmla="*/ 3548848 w 5074852"/>
              <a:gd name="connsiteY53" fmla="*/ 241337 h 5063990"/>
              <a:gd name="connsiteX54" fmla="*/ 3549314 w 5074852"/>
              <a:gd name="connsiteY54" fmla="*/ 241803 h 5063990"/>
              <a:gd name="connsiteX55" fmla="*/ 3591419 w 5074852"/>
              <a:gd name="connsiteY55" fmla="*/ 203809 h 5063990"/>
              <a:gd name="connsiteX56" fmla="*/ 4183824 w 5074852"/>
              <a:gd name="connsiteY56" fmla="*/ 189 h 506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5074852" h="5063990">
                <a:moveTo>
                  <a:pt x="816378" y="3584162"/>
                </a:moveTo>
                <a:lnTo>
                  <a:pt x="494757" y="4562500"/>
                </a:lnTo>
                <a:lnTo>
                  <a:pt x="1522998" y="4251342"/>
                </a:lnTo>
                <a:lnTo>
                  <a:pt x="1446260" y="4131002"/>
                </a:lnTo>
                <a:cubicBezTo>
                  <a:pt x="1306625" y="3934700"/>
                  <a:pt x="1128728" y="3768520"/>
                  <a:pt x="923382" y="3642561"/>
                </a:cubicBezTo>
                <a:close/>
                <a:moveTo>
                  <a:pt x="3542907" y="705484"/>
                </a:moveTo>
                <a:lnTo>
                  <a:pt x="985516" y="3262875"/>
                </a:lnTo>
                <a:lnTo>
                  <a:pt x="1113448" y="3332695"/>
                </a:lnTo>
                <a:cubicBezTo>
                  <a:pt x="1360483" y="3484226"/>
                  <a:pt x="1574498" y="3684145"/>
                  <a:pt x="1742481" y="3920299"/>
                </a:cubicBezTo>
                <a:lnTo>
                  <a:pt x="1832850" y="4062016"/>
                </a:lnTo>
                <a:lnTo>
                  <a:pt x="4417890" y="1476978"/>
                </a:lnTo>
                <a:lnTo>
                  <a:pt x="4415770" y="1472766"/>
                </a:lnTo>
                <a:cubicBezTo>
                  <a:pt x="4236029" y="1156670"/>
                  <a:pt x="3964114" y="902663"/>
                  <a:pt x="3636524" y="744840"/>
                </a:cubicBezTo>
                <a:close/>
                <a:moveTo>
                  <a:pt x="4176835" y="341562"/>
                </a:moveTo>
                <a:cubicBezTo>
                  <a:pt x="4062433" y="339228"/>
                  <a:pt x="3949500" y="371545"/>
                  <a:pt x="3853383" y="434650"/>
                </a:cubicBezTo>
                <a:lnTo>
                  <a:pt x="3842392" y="443598"/>
                </a:lnTo>
                <a:lnTo>
                  <a:pt x="3985575" y="521743"/>
                </a:lnTo>
                <a:cubicBezTo>
                  <a:pt x="4232611" y="673273"/>
                  <a:pt x="4446625" y="873192"/>
                  <a:pt x="4614609" y="1109348"/>
                </a:cubicBezTo>
                <a:lnTo>
                  <a:pt x="4661937" y="1183566"/>
                </a:lnTo>
                <a:lnTo>
                  <a:pt x="4671494" y="1167546"/>
                </a:lnTo>
                <a:cubicBezTo>
                  <a:pt x="4728833" y="1054946"/>
                  <a:pt x="4748054" y="924352"/>
                  <a:pt x="4721960" y="796243"/>
                </a:cubicBezTo>
                <a:cubicBezTo>
                  <a:pt x="4680210" y="591268"/>
                  <a:pt x="4529210" y="425811"/>
                  <a:pt x="4328896" y="365548"/>
                </a:cubicBezTo>
                <a:cubicBezTo>
                  <a:pt x="4278817" y="350482"/>
                  <a:pt x="4227681" y="342599"/>
                  <a:pt x="4176835" y="341562"/>
                </a:cubicBezTo>
                <a:close/>
                <a:moveTo>
                  <a:pt x="4183824" y="189"/>
                </a:moveTo>
                <a:cubicBezTo>
                  <a:pt x="4265224" y="1850"/>
                  <a:pt x="4347087" y="14469"/>
                  <a:pt x="4427259" y="38588"/>
                </a:cubicBezTo>
                <a:cubicBezTo>
                  <a:pt x="4747948" y="135065"/>
                  <a:pt x="4989688" y="399949"/>
                  <a:pt x="5056526" y="728098"/>
                </a:cubicBezTo>
                <a:cubicBezTo>
                  <a:pt x="5106655" y="974209"/>
                  <a:pt x="5052319" y="1226049"/>
                  <a:pt x="4913426" y="1426963"/>
                </a:cubicBezTo>
                <a:lnTo>
                  <a:pt x="4897039" y="1447543"/>
                </a:lnTo>
                <a:lnTo>
                  <a:pt x="4901285" y="1451788"/>
                </a:lnTo>
                <a:lnTo>
                  <a:pt x="4863862" y="1489211"/>
                </a:lnTo>
                <a:lnTo>
                  <a:pt x="4837026" y="1522915"/>
                </a:lnTo>
                <a:cubicBezTo>
                  <a:pt x="4809271" y="1553308"/>
                  <a:pt x="4779260" y="1582027"/>
                  <a:pt x="4747085" y="1608804"/>
                </a:cubicBezTo>
                <a:lnTo>
                  <a:pt x="4745805" y="1607267"/>
                </a:lnTo>
                <a:lnTo>
                  <a:pt x="1881323" y="4471749"/>
                </a:lnTo>
                <a:lnTo>
                  <a:pt x="1884004" y="4480607"/>
                </a:lnTo>
                <a:lnTo>
                  <a:pt x="1867459" y="4485614"/>
                </a:lnTo>
                <a:lnTo>
                  <a:pt x="1850684" y="4502388"/>
                </a:lnTo>
                <a:lnTo>
                  <a:pt x="1841703" y="4493407"/>
                </a:lnTo>
                <a:lnTo>
                  <a:pt x="598435" y="4869636"/>
                </a:lnTo>
                <a:lnTo>
                  <a:pt x="0" y="5063990"/>
                </a:lnTo>
                <a:lnTo>
                  <a:pt x="95240" y="4745484"/>
                </a:lnTo>
                <a:lnTo>
                  <a:pt x="93708" y="4744980"/>
                </a:lnTo>
                <a:lnTo>
                  <a:pt x="112315" y="4688384"/>
                </a:lnTo>
                <a:lnTo>
                  <a:pt x="166429" y="4507414"/>
                </a:lnTo>
                <a:lnTo>
                  <a:pt x="170700" y="4510779"/>
                </a:lnTo>
                <a:lnTo>
                  <a:pt x="604148" y="3192281"/>
                </a:lnTo>
                <a:lnTo>
                  <a:pt x="601026" y="3189159"/>
                </a:lnTo>
                <a:lnTo>
                  <a:pt x="607205" y="3182980"/>
                </a:lnTo>
                <a:lnTo>
                  <a:pt x="610885" y="3171785"/>
                </a:lnTo>
                <a:lnTo>
                  <a:pt x="616540" y="3173645"/>
                </a:lnTo>
                <a:lnTo>
                  <a:pt x="3522874" y="267311"/>
                </a:lnTo>
                <a:lnTo>
                  <a:pt x="3522007" y="266444"/>
                </a:lnTo>
                <a:lnTo>
                  <a:pt x="3539763" y="250422"/>
                </a:lnTo>
                <a:lnTo>
                  <a:pt x="3548848" y="241337"/>
                </a:lnTo>
                <a:lnTo>
                  <a:pt x="3549314" y="241803"/>
                </a:lnTo>
                <a:lnTo>
                  <a:pt x="3591419" y="203809"/>
                </a:lnTo>
                <a:cubicBezTo>
                  <a:pt x="3759677" y="66975"/>
                  <a:pt x="3970150" y="-4171"/>
                  <a:pt x="4183824" y="18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2" name="任意多边形 21"/>
          <p:cNvSpPr>
            <a:spLocks noChangeAspect="1"/>
          </p:cNvSpPr>
          <p:nvPr/>
        </p:nvSpPr>
        <p:spPr>
          <a:xfrm>
            <a:off x="7193834" y="4054200"/>
            <a:ext cx="366711" cy="360000"/>
          </a:xfrm>
          <a:custGeom>
            <a:avLst/>
            <a:gdLst>
              <a:gd name="connsiteX0" fmla="*/ 691301 w 3728312"/>
              <a:gd name="connsiteY0" fmla="*/ 2013432 h 3660080"/>
              <a:gd name="connsiteX1" fmla="*/ 1468457 w 3728312"/>
              <a:gd name="connsiteY1" fmla="*/ 2013432 h 3660080"/>
              <a:gd name="connsiteX2" fmla="*/ 1646645 w 3728312"/>
              <a:gd name="connsiteY2" fmla="*/ 2013432 h 3660080"/>
              <a:gd name="connsiteX3" fmla="*/ 1646644 w 3728312"/>
              <a:gd name="connsiteY3" fmla="*/ 2013433 h 3660080"/>
              <a:gd name="connsiteX4" fmla="*/ 1646646 w 3728312"/>
              <a:gd name="connsiteY4" fmla="*/ 2013433 h 3660080"/>
              <a:gd name="connsiteX5" fmla="*/ 1646645 w 3728312"/>
              <a:gd name="connsiteY5" fmla="*/ 2191620 h 3660080"/>
              <a:gd name="connsiteX6" fmla="*/ 1646648 w 3728312"/>
              <a:gd name="connsiteY6" fmla="*/ 2191623 h 3660080"/>
              <a:gd name="connsiteX7" fmla="*/ 1646645 w 3728312"/>
              <a:gd name="connsiteY7" fmla="*/ 2191626 h 3660080"/>
              <a:gd name="connsiteX8" fmla="*/ 1646645 w 3728312"/>
              <a:gd name="connsiteY8" fmla="*/ 2968776 h 3660080"/>
              <a:gd name="connsiteX9" fmla="*/ 1394645 w 3728312"/>
              <a:gd name="connsiteY9" fmla="*/ 2968776 h 3660080"/>
              <a:gd name="connsiteX10" fmla="*/ 1394646 w 3728312"/>
              <a:gd name="connsiteY10" fmla="*/ 2443625 h 3660080"/>
              <a:gd name="connsiteX11" fmla="*/ 178191 w 3728312"/>
              <a:gd name="connsiteY11" fmla="*/ 3660080 h 3660080"/>
              <a:gd name="connsiteX12" fmla="*/ 0 w 3728312"/>
              <a:gd name="connsiteY12" fmla="*/ 3481889 h 3660080"/>
              <a:gd name="connsiteX13" fmla="*/ 1216457 w 3728312"/>
              <a:gd name="connsiteY13" fmla="*/ 2265432 h 3660080"/>
              <a:gd name="connsiteX14" fmla="*/ 691301 w 3728312"/>
              <a:gd name="connsiteY14" fmla="*/ 2265432 h 3660080"/>
              <a:gd name="connsiteX15" fmla="*/ 2081667 w 3728312"/>
              <a:gd name="connsiteY15" fmla="*/ 2013430 h 3660080"/>
              <a:gd name="connsiteX16" fmla="*/ 2259855 w 3728312"/>
              <a:gd name="connsiteY16" fmla="*/ 2013430 h 3660080"/>
              <a:gd name="connsiteX17" fmla="*/ 3037011 w 3728312"/>
              <a:gd name="connsiteY17" fmla="*/ 2013430 h 3660080"/>
              <a:gd name="connsiteX18" fmla="*/ 3037011 w 3728312"/>
              <a:gd name="connsiteY18" fmla="*/ 2265431 h 3660080"/>
              <a:gd name="connsiteX19" fmla="*/ 2511855 w 3728312"/>
              <a:gd name="connsiteY19" fmla="*/ 2265431 h 3660080"/>
              <a:gd name="connsiteX20" fmla="*/ 3728312 w 3728312"/>
              <a:gd name="connsiteY20" fmla="*/ 3481888 h 3660080"/>
              <a:gd name="connsiteX21" fmla="*/ 3550122 w 3728312"/>
              <a:gd name="connsiteY21" fmla="*/ 3660079 h 3660080"/>
              <a:gd name="connsiteX22" fmla="*/ 2333667 w 3728312"/>
              <a:gd name="connsiteY22" fmla="*/ 2443624 h 3660080"/>
              <a:gd name="connsiteX23" fmla="*/ 2333667 w 3728312"/>
              <a:gd name="connsiteY23" fmla="*/ 2968774 h 3660080"/>
              <a:gd name="connsiteX24" fmla="*/ 2081667 w 3728312"/>
              <a:gd name="connsiteY24" fmla="*/ 2968774 h 3660080"/>
              <a:gd name="connsiteX25" fmla="*/ 2081667 w 3728312"/>
              <a:gd name="connsiteY25" fmla="*/ 2191624 h 3660080"/>
              <a:gd name="connsiteX26" fmla="*/ 2081664 w 3728312"/>
              <a:gd name="connsiteY26" fmla="*/ 2191621 h 3660080"/>
              <a:gd name="connsiteX27" fmla="*/ 2081667 w 3728312"/>
              <a:gd name="connsiteY27" fmla="*/ 2191619 h 3660080"/>
              <a:gd name="connsiteX28" fmla="*/ 2081666 w 3728312"/>
              <a:gd name="connsiteY28" fmla="*/ 2013431 h 3660080"/>
              <a:gd name="connsiteX29" fmla="*/ 2081668 w 3728312"/>
              <a:gd name="connsiteY29" fmla="*/ 2013431 h 3660080"/>
              <a:gd name="connsiteX30" fmla="*/ 178191 w 3728312"/>
              <a:gd name="connsiteY30" fmla="*/ 2 h 3660080"/>
              <a:gd name="connsiteX31" fmla="*/ 1394646 w 3728312"/>
              <a:gd name="connsiteY31" fmla="*/ 1216456 h 3660080"/>
              <a:gd name="connsiteX32" fmla="*/ 1394645 w 3728312"/>
              <a:gd name="connsiteY32" fmla="*/ 691306 h 3660080"/>
              <a:gd name="connsiteX33" fmla="*/ 1646645 w 3728312"/>
              <a:gd name="connsiteY33" fmla="*/ 691306 h 3660080"/>
              <a:gd name="connsiteX34" fmla="*/ 1646645 w 3728312"/>
              <a:gd name="connsiteY34" fmla="*/ 1468456 h 3660080"/>
              <a:gd name="connsiteX35" fmla="*/ 1646648 w 3728312"/>
              <a:gd name="connsiteY35" fmla="*/ 1468459 h 3660080"/>
              <a:gd name="connsiteX36" fmla="*/ 1646645 w 3728312"/>
              <a:gd name="connsiteY36" fmla="*/ 1468462 h 3660080"/>
              <a:gd name="connsiteX37" fmla="*/ 1646646 w 3728312"/>
              <a:gd name="connsiteY37" fmla="*/ 1646649 h 3660080"/>
              <a:gd name="connsiteX38" fmla="*/ 1646644 w 3728312"/>
              <a:gd name="connsiteY38" fmla="*/ 1646649 h 3660080"/>
              <a:gd name="connsiteX39" fmla="*/ 1646645 w 3728312"/>
              <a:gd name="connsiteY39" fmla="*/ 1646650 h 3660080"/>
              <a:gd name="connsiteX40" fmla="*/ 1468457 w 3728312"/>
              <a:gd name="connsiteY40" fmla="*/ 1646650 h 3660080"/>
              <a:gd name="connsiteX41" fmla="*/ 691301 w 3728312"/>
              <a:gd name="connsiteY41" fmla="*/ 1646650 h 3660080"/>
              <a:gd name="connsiteX42" fmla="*/ 691301 w 3728312"/>
              <a:gd name="connsiteY42" fmla="*/ 1394650 h 3660080"/>
              <a:gd name="connsiteX43" fmla="*/ 1216457 w 3728312"/>
              <a:gd name="connsiteY43" fmla="*/ 1394650 h 3660080"/>
              <a:gd name="connsiteX44" fmla="*/ 0 w 3728312"/>
              <a:gd name="connsiteY44" fmla="*/ 178192 h 3660080"/>
              <a:gd name="connsiteX45" fmla="*/ 3550122 w 3728312"/>
              <a:gd name="connsiteY45" fmla="*/ 0 h 3660080"/>
              <a:gd name="connsiteX46" fmla="*/ 3728312 w 3728312"/>
              <a:gd name="connsiteY46" fmla="*/ 178191 h 3660080"/>
              <a:gd name="connsiteX47" fmla="*/ 2511855 w 3728312"/>
              <a:gd name="connsiteY47" fmla="*/ 1394648 h 3660080"/>
              <a:gd name="connsiteX48" fmla="*/ 3037011 w 3728312"/>
              <a:gd name="connsiteY48" fmla="*/ 1394648 h 3660080"/>
              <a:gd name="connsiteX49" fmla="*/ 3037011 w 3728312"/>
              <a:gd name="connsiteY49" fmla="*/ 1646648 h 3660080"/>
              <a:gd name="connsiteX50" fmla="*/ 2259855 w 3728312"/>
              <a:gd name="connsiteY50" fmla="*/ 1646648 h 3660080"/>
              <a:gd name="connsiteX51" fmla="*/ 2081667 w 3728312"/>
              <a:gd name="connsiteY51" fmla="*/ 1646648 h 3660080"/>
              <a:gd name="connsiteX52" fmla="*/ 2081666 w 3728312"/>
              <a:gd name="connsiteY52" fmla="*/ 1646648 h 3660080"/>
              <a:gd name="connsiteX53" fmla="*/ 2081667 w 3728312"/>
              <a:gd name="connsiteY53" fmla="*/ 1468460 h 3660080"/>
              <a:gd name="connsiteX54" fmla="*/ 2081664 w 3728312"/>
              <a:gd name="connsiteY54" fmla="*/ 1468458 h 3660080"/>
              <a:gd name="connsiteX55" fmla="*/ 2081667 w 3728312"/>
              <a:gd name="connsiteY55" fmla="*/ 1468455 h 3660080"/>
              <a:gd name="connsiteX56" fmla="*/ 2081667 w 3728312"/>
              <a:gd name="connsiteY56" fmla="*/ 691305 h 3660080"/>
              <a:gd name="connsiteX57" fmla="*/ 2333667 w 3728312"/>
              <a:gd name="connsiteY57" fmla="*/ 691305 h 3660080"/>
              <a:gd name="connsiteX58" fmla="*/ 2333667 w 3728312"/>
              <a:gd name="connsiteY58" fmla="*/ 1216455 h 366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3728312" h="3660080">
                <a:moveTo>
                  <a:pt x="691301" y="2013432"/>
                </a:moveTo>
                <a:lnTo>
                  <a:pt x="1468457" y="2013432"/>
                </a:lnTo>
                <a:lnTo>
                  <a:pt x="1646645" y="2013432"/>
                </a:lnTo>
                <a:lnTo>
                  <a:pt x="1646644" y="2013433"/>
                </a:lnTo>
                <a:lnTo>
                  <a:pt x="1646646" y="2013433"/>
                </a:lnTo>
                <a:lnTo>
                  <a:pt x="1646645" y="2191620"/>
                </a:lnTo>
                <a:lnTo>
                  <a:pt x="1646648" y="2191623"/>
                </a:lnTo>
                <a:lnTo>
                  <a:pt x="1646645" y="2191626"/>
                </a:lnTo>
                <a:lnTo>
                  <a:pt x="1646645" y="2968776"/>
                </a:lnTo>
                <a:lnTo>
                  <a:pt x="1394645" y="2968776"/>
                </a:lnTo>
                <a:lnTo>
                  <a:pt x="1394646" y="2443625"/>
                </a:lnTo>
                <a:lnTo>
                  <a:pt x="178191" y="3660080"/>
                </a:lnTo>
                <a:lnTo>
                  <a:pt x="0" y="3481889"/>
                </a:lnTo>
                <a:lnTo>
                  <a:pt x="1216457" y="2265432"/>
                </a:lnTo>
                <a:lnTo>
                  <a:pt x="691301" y="2265432"/>
                </a:lnTo>
                <a:close/>
                <a:moveTo>
                  <a:pt x="2081667" y="2013430"/>
                </a:moveTo>
                <a:lnTo>
                  <a:pt x="2259855" y="2013430"/>
                </a:lnTo>
                <a:lnTo>
                  <a:pt x="3037011" y="2013430"/>
                </a:lnTo>
                <a:lnTo>
                  <a:pt x="3037011" y="2265431"/>
                </a:lnTo>
                <a:lnTo>
                  <a:pt x="2511855" y="2265431"/>
                </a:lnTo>
                <a:lnTo>
                  <a:pt x="3728312" y="3481888"/>
                </a:lnTo>
                <a:lnTo>
                  <a:pt x="3550122" y="3660079"/>
                </a:lnTo>
                <a:lnTo>
                  <a:pt x="2333667" y="2443624"/>
                </a:lnTo>
                <a:lnTo>
                  <a:pt x="2333667" y="2968774"/>
                </a:lnTo>
                <a:lnTo>
                  <a:pt x="2081667" y="2968774"/>
                </a:lnTo>
                <a:lnTo>
                  <a:pt x="2081667" y="2191624"/>
                </a:lnTo>
                <a:lnTo>
                  <a:pt x="2081664" y="2191621"/>
                </a:lnTo>
                <a:lnTo>
                  <a:pt x="2081667" y="2191619"/>
                </a:lnTo>
                <a:lnTo>
                  <a:pt x="2081666" y="2013431"/>
                </a:lnTo>
                <a:lnTo>
                  <a:pt x="2081668" y="2013431"/>
                </a:lnTo>
                <a:close/>
                <a:moveTo>
                  <a:pt x="178191" y="2"/>
                </a:moveTo>
                <a:lnTo>
                  <a:pt x="1394646" y="1216456"/>
                </a:lnTo>
                <a:lnTo>
                  <a:pt x="1394645" y="691306"/>
                </a:lnTo>
                <a:lnTo>
                  <a:pt x="1646645" y="691306"/>
                </a:lnTo>
                <a:lnTo>
                  <a:pt x="1646645" y="1468456"/>
                </a:lnTo>
                <a:lnTo>
                  <a:pt x="1646648" y="1468459"/>
                </a:lnTo>
                <a:lnTo>
                  <a:pt x="1646645" y="1468462"/>
                </a:lnTo>
                <a:lnTo>
                  <a:pt x="1646646" y="1646649"/>
                </a:lnTo>
                <a:lnTo>
                  <a:pt x="1646644" y="1646649"/>
                </a:lnTo>
                <a:lnTo>
                  <a:pt x="1646645" y="1646650"/>
                </a:lnTo>
                <a:lnTo>
                  <a:pt x="1468457" y="1646650"/>
                </a:lnTo>
                <a:lnTo>
                  <a:pt x="691301" y="1646650"/>
                </a:lnTo>
                <a:lnTo>
                  <a:pt x="691301" y="1394650"/>
                </a:lnTo>
                <a:lnTo>
                  <a:pt x="1216457" y="1394650"/>
                </a:lnTo>
                <a:lnTo>
                  <a:pt x="0" y="178192"/>
                </a:lnTo>
                <a:close/>
                <a:moveTo>
                  <a:pt x="3550122" y="0"/>
                </a:moveTo>
                <a:lnTo>
                  <a:pt x="3728312" y="178191"/>
                </a:lnTo>
                <a:lnTo>
                  <a:pt x="2511855" y="1394648"/>
                </a:lnTo>
                <a:lnTo>
                  <a:pt x="3037011" y="1394648"/>
                </a:lnTo>
                <a:lnTo>
                  <a:pt x="3037011" y="1646648"/>
                </a:lnTo>
                <a:lnTo>
                  <a:pt x="2259855" y="1646648"/>
                </a:lnTo>
                <a:lnTo>
                  <a:pt x="2081667" y="1646648"/>
                </a:lnTo>
                <a:lnTo>
                  <a:pt x="2081666" y="1646648"/>
                </a:lnTo>
                <a:lnTo>
                  <a:pt x="2081667" y="1468460"/>
                </a:lnTo>
                <a:lnTo>
                  <a:pt x="2081664" y="1468458"/>
                </a:lnTo>
                <a:lnTo>
                  <a:pt x="2081667" y="1468455"/>
                </a:lnTo>
                <a:lnTo>
                  <a:pt x="2081667" y="691305"/>
                </a:lnTo>
                <a:lnTo>
                  <a:pt x="2333667" y="691305"/>
                </a:lnTo>
                <a:lnTo>
                  <a:pt x="2333667" y="121645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3" name="Freeform 75"/>
          <p:cNvSpPr>
            <a:spLocks noChangeAspect="1" noEditPoints="1"/>
          </p:cNvSpPr>
          <p:nvPr/>
        </p:nvSpPr>
        <p:spPr bwMode="auto">
          <a:xfrm>
            <a:off x="7208060" y="3194256"/>
            <a:ext cx="338259" cy="360000"/>
          </a:xfrm>
          <a:custGeom>
            <a:avLst/>
            <a:gdLst>
              <a:gd name="T0" fmla="*/ 145 w 413"/>
              <a:gd name="T1" fmla="*/ 290 h 440"/>
              <a:gd name="T2" fmla="*/ 104 w 413"/>
              <a:gd name="T3" fmla="*/ 330 h 440"/>
              <a:gd name="T4" fmla="*/ 145 w 413"/>
              <a:gd name="T5" fmla="*/ 371 h 440"/>
              <a:gd name="T6" fmla="*/ 185 w 413"/>
              <a:gd name="T7" fmla="*/ 330 h 440"/>
              <a:gd name="T8" fmla="*/ 145 w 413"/>
              <a:gd name="T9" fmla="*/ 290 h 440"/>
              <a:gd name="T10" fmla="*/ 145 w 413"/>
              <a:gd name="T11" fmla="*/ 356 h 440"/>
              <a:gd name="T12" fmla="*/ 119 w 413"/>
              <a:gd name="T13" fmla="*/ 330 h 440"/>
              <a:gd name="T14" fmla="*/ 145 w 413"/>
              <a:gd name="T15" fmla="*/ 305 h 440"/>
              <a:gd name="T16" fmla="*/ 171 w 413"/>
              <a:gd name="T17" fmla="*/ 330 h 440"/>
              <a:gd name="T18" fmla="*/ 145 w 413"/>
              <a:gd name="T19" fmla="*/ 356 h 440"/>
              <a:gd name="T20" fmla="*/ 222 w 413"/>
              <a:gd name="T21" fmla="*/ 358 h 440"/>
              <a:gd name="T22" fmla="*/ 182 w 413"/>
              <a:gd name="T23" fmla="*/ 399 h 440"/>
              <a:gd name="T24" fmla="*/ 222 w 413"/>
              <a:gd name="T25" fmla="*/ 440 h 440"/>
              <a:gd name="T26" fmla="*/ 263 w 413"/>
              <a:gd name="T27" fmla="*/ 399 h 440"/>
              <a:gd name="T28" fmla="*/ 222 w 413"/>
              <a:gd name="T29" fmla="*/ 358 h 440"/>
              <a:gd name="T30" fmla="*/ 222 w 413"/>
              <a:gd name="T31" fmla="*/ 425 h 440"/>
              <a:gd name="T32" fmla="*/ 197 w 413"/>
              <a:gd name="T33" fmla="*/ 399 h 440"/>
              <a:gd name="T34" fmla="*/ 222 w 413"/>
              <a:gd name="T35" fmla="*/ 373 h 440"/>
              <a:gd name="T36" fmla="*/ 248 w 413"/>
              <a:gd name="T37" fmla="*/ 399 h 440"/>
              <a:gd name="T38" fmla="*/ 222 w 413"/>
              <a:gd name="T39" fmla="*/ 425 h 440"/>
              <a:gd name="T40" fmla="*/ 339 w 413"/>
              <a:gd name="T41" fmla="*/ 0 h 440"/>
              <a:gd name="T42" fmla="*/ 74 w 413"/>
              <a:gd name="T43" fmla="*/ 0 h 440"/>
              <a:gd name="T44" fmla="*/ 0 w 413"/>
              <a:gd name="T45" fmla="*/ 74 h 440"/>
              <a:gd name="T46" fmla="*/ 0 w 413"/>
              <a:gd name="T47" fmla="*/ 204 h 440"/>
              <a:gd name="T48" fmla="*/ 74 w 413"/>
              <a:gd name="T49" fmla="*/ 278 h 440"/>
              <a:gd name="T50" fmla="*/ 339 w 413"/>
              <a:gd name="T51" fmla="*/ 278 h 440"/>
              <a:gd name="T52" fmla="*/ 413 w 413"/>
              <a:gd name="T53" fmla="*/ 204 h 440"/>
              <a:gd name="T54" fmla="*/ 413 w 413"/>
              <a:gd name="T55" fmla="*/ 74 h 440"/>
              <a:gd name="T56" fmla="*/ 339 w 413"/>
              <a:gd name="T57" fmla="*/ 0 h 440"/>
              <a:gd name="T58" fmla="*/ 398 w 413"/>
              <a:gd name="T59" fmla="*/ 204 h 440"/>
              <a:gd name="T60" fmla="*/ 339 w 413"/>
              <a:gd name="T61" fmla="*/ 263 h 440"/>
              <a:gd name="T62" fmla="*/ 74 w 413"/>
              <a:gd name="T63" fmla="*/ 263 h 440"/>
              <a:gd name="T64" fmla="*/ 14 w 413"/>
              <a:gd name="T65" fmla="*/ 204 h 440"/>
              <a:gd name="T66" fmla="*/ 14 w 413"/>
              <a:gd name="T67" fmla="*/ 74 h 440"/>
              <a:gd name="T68" fmla="*/ 74 w 413"/>
              <a:gd name="T69" fmla="*/ 15 h 440"/>
              <a:gd name="T70" fmla="*/ 339 w 413"/>
              <a:gd name="T71" fmla="*/ 15 h 440"/>
              <a:gd name="T72" fmla="*/ 398 w 413"/>
              <a:gd name="T73" fmla="*/ 74 h 440"/>
              <a:gd name="T74" fmla="*/ 398 w 413"/>
              <a:gd name="T75" fmla="*/ 204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3" h="440">
                <a:moveTo>
                  <a:pt x="145" y="290"/>
                </a:moveTo>
                <a:cubicBezTo>
                  <a:pt x="122" y="290"/>
                  <a:pt x="104" y="308"/>
                  <a:pt x="104" y="330"/>
                </a:cubicBezTo>
                <a:cubicBezTo>
                  <a:pt x="104" y="353"/>
                  <a:pt x="122" y="371"/>
                  <a:pt x="145" y="371"/>
                </a:cubicBezTo>
                <a:cubicBezTo>
                  <a:pt x="167" y="371"/>
                  <a:pt x="185" y="353"/>
                  <a:pt x="185" y="330"/>
                </a:cubicBezTo>
                <a:cubicBezTo>
                  <a:pt x="185" y="308"/>
                  <a:pt x="167" y="290"/>
                  <a:pt x="145" y="290"/>
                </a:cubicBezTo>
                <a:close/>
                <a:moveTo>
                  <a:pt x="145" y="356"/>
                </a:moveTo>
                <a:cubicBezTo>
                  <a:pt x="131" y="356"/>
                  <a:pt x="119" y="345"/>
                  <a:pt x="119" y="330"/>
                </a:cubicBezTo>
                <a:cubicBezTo>
                  <a:pt x="119" y="316"/>
                  <a:pt x="131" y="305"/>
                  <a:pt x="145" y="305"/>
                </a:cubicBezTo>
                <a:cubicBezTo>
                  <a:pt x="159" y="305"/>
                  <a:pt x="171" y="316"/>
                  <a:pt x="171" y="330"/>
                </a:cubicBezTo>
                <a:cubicBezTo>
                  <a:pt x="171" y="345"/>
                  <a:pt x="159" y="356"/>
                  <a:pt x="145" y="356"/>
                </a:cubicBezTo>
                <a:close/>
                <a:moveTo>
                  <a:pt x="222" y="358"/>
                </a:moveTo>
                <a:cubicBezTo>
                  <a:pt x="200" y="358"/>
                  <a:pt x="182" y="377"/>
                  <a:pt x="182" y="399"/>
                </a:cubicBezTo>
                <a:cubicBezTo>
                  <a:pt x="182" y="421"/>
                  <a:pt x="200" y="440"/>
                  <a:pt x="222" y="440"/>
                </a:cubicBezTo>
                <a:cubicBezTo>
                  <a:pt x="245" y="440"/>
                  <a:pt x="263" y="421"/>
                  <a:pt x="263" y="399"/>
                </a:cubicBezTo>
                <a:cubicBezTo>
                  <a:pt x="263" y="377"/>
                  <a:pt x="245" y="358"/>
                  <a:pt x="222" y="358"/>
                </a:cubicBezTo>
                <a:close/>
                <a:moveTo>
                  <a:pt x="222" y="425"/>
                </a:moveTo>
                <a:cubicBezTo>
                  <a:pt x="208" y="425"/>
                  <a:pt x="197" y="413"/>
                  <a:pt x="197" y="399"/>
                </a:cubicBezTo>
                <a:cubicBezTo>
                  <a:pt x="197" y="385"/>
                  <a:pt x="208" y="373"/>
                  <a:pt x="222" y="373"/>
                </a:cubicBezTo>
                <a:cubicBezTo>
                  <a:pt x="237" y="373"/>
                  <a:pt x="248" y="385"/>
                  <a:pt x="248" y="399"/>
                </a:cubicBezTo>
                <a:cubicBezTo>
                  <a:pt x="248" y="413"/>
                  <a:pt x="237" y="425"/>
                  <a:pt x="222" y="425"/>
                </a:cubicBezTo>
                <a:close/>
                <a:moveTo>
                  <a:pt x="339" y="0"/>
                </a:moveTo>
                <a:cubicBezTo>
                  <a:pt x="74" y="0"/>
                  <a:pt x="74" y="0"/>
                  <a:pt x="74" y="0"/>
                </a:cubicBezTo>
                <a:cubicBezTo>
                  <a:pt x="33" y="0"/>
                  <a:pt x="0" y="33"/>
                  <a:pt x="0" y="74"/>
                </a:cubicBezTo>
                <a:cubicBezTo>
                  <a:pt x="0" y="204"/>
                  <a:pt x="0" y="204"/>
                  <a:pt x="0" y="204"/>
                </a:cubicBezTo>
                <a:cubicBezTo>
                  <a:pt x="0" y="245"/>
                  <a:pt x="33" y="278"/>
                  <a:pt x="74" y="278"/>
                </a:cubicBezTo>
                <a:cubicBezTo>
                  <a:pt x="339" y="278"/>
                  <a:pt x="339" y="278"/>
                  <a:pt x="339" y="278"/>
                </a:cubicBezTo>
                <a:cubicBezTo>
                  <a:pt x="380" y="278"/>
                  <a:pt x="413" y="245"/>
                  <a:pt x="413" y="204"/>
                </a:cubicBezTo>
                <a:cubicBezTo>
                  <a:pt x="413" y="74"/>
                  <a:pt x="413" y="74"/>
                  <a:pt x="413" y="74"/>
                </a:cubicBezTo>
                <a:cubicBezTo>
                  <a:pt x="413" y="33"/>
                  <a:pt x="380" y="0"/>
                  <a:pt x="339" y="0"/>
                </a:cubicBezTo>
                <a:close/>
                <a:moveTo>
                  <a:pt x="398" y="204"/>
                </a:moveTo>
                <a:cubicBezTo>
                  <a:pt x="398" y="237"/>
                  <a:pt x="372" y="263"/>
                  <a:pt x="339" y="263"/>
                </a:cubicBezTo>
                <a:cubicBezTo>
                  <a:pt x="74" y="263"/>
                  <a:pt x="74" y="263"/>
                  <a:pt x="74" y="263"/>
                </a:cubicBezTo>
                <a:cubicBezTo>
                  <a:pt x="41" y="263"/>
                  <a:pt x="14" y="237"/>
                  <a:pt x="14" y="204"/>
                </a:cubicBezTo>
                <a:cubicBezTo>
                  <a:pt x="14" y="74"/>
                  <a:pt x="14" y="74"/>
                  <a:pt x="14" y="74"/>
                </a:cubicBezTo>
                <a:cubicBezTo>
                  <a:pt x="14" y="41"/>
                  <a:pt x="41" y="15"/>
                  <a:pt x="74" y="15"/>
                </a:cubicBezTo>
                <a:cubicBezTo>
                  <a:pt x="339" y="15"/>
                  <a:pt x="339" y="15"/>
                  <a:pt x="339" y="15"/>
                </a:cubicBezTo>
                <a:cubicBezTo>
                  <a:pt x="372" y="15"/>
                  <a:pt x="398" y="41"/>
                  <a:pt x="398" y="74"/>
                </a:cubicBezTo>
                <a:lnTo>
                  <a:pt x="398" y="2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68571" tIns="34286" rIns="68571" bIns="34286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105379" y="1157277"/>
            <a:ext cx="2954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cs typeface="+mn-ea"/>
                <a:sym typeface="+mn-lt"/>
              </a:rPr>
              <a:t>CONTENT</a:t>
            </a:r>
            <a:endParaRPr lang="zh-CN" altLang="en-US" sz="3600" b="1" dirty="0"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560935" y="1293368"/>
            <a:ext cx="764498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目录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 animBg="1"/>
      <p:bldP spid="8" grpId="0"/>
      <p:bldP spid="10" grpId="0"/>
      <p:bldP spid="11" grpId="0"/>
      <p:bldP spid="13" grpId="0"/>
      <p:bldP spid="14" grpId="0"/>
      <p:bldP spid="16" grpId="0"/>
      <p:bldP spid="17" grpId="0"/>
      <p:bldP spid="19" grpId="0"/>
      <p:bldP spid="20" grpId="0" animBg="1"/>
      <p:bldP spid="21" grpId="0" animBg="1"/>
      <p:bldP spid="22" grpId="0" animBg="1"/>
      <p:bldP spid="23" grpId="0" animBg="1"/>
      <p:bldP spid="18" grpId="0"/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分析研究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0" y="4385402"/>
            <a:ext cx="12192000" cy="1971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12004" y="4771074"/>
            <a:ext cx="1131688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点击此处输入与此小标题或者与此图形相关的内容介绍、数据统计、事件分析、总结概述等文字描述内容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。</a:t>
            </a:r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点击此处输入与此小标题或者与此图形相关的内容介绍、数据统计、事件分析、总结概述等文字描述内容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。</a:t>
            </a:r>
            <a:endParaRPr lang="zh-CN" altLang="en-US" sz="2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3638" y="1419308"/>
            <a:ext cx="2474897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小标题</a:t>
            </a: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1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点击此处输入与此小标题或图形相关的文字描述内容或数据分析。</a:t>
            </a:r>
            <a:endParaRPr lang="en-US" altLang="zh-CN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344412" y="1419308"/>
            <a:ext cx="2474897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小标题</a:t>
            </a: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2</a:t>
            </a:r>
            <a:endParaRPr lang="en-US" altLang="zh-CN" b="1" dirty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点击此处输入与此小标题或图形相关的文字描述内容或数据分析。</a:t>
            </a:r>
            <a:endParaRPr lang="en-US" altLang="zh-CN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412004" y="3115839"/>
            <a:ext cx="1070694" cy="10706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关键词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443208" y="3115839"/>
            <a:ext cx="1070694" cy="10706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关键词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927606" y="3115839"/>
            <a:ext cx="1070694" cy="10706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关键词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958810" y="3115839"/>
            <a:ext cx="1070694" cy="10706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关键词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355186" y="1419308"/>
            <a:ext cx="2474897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小标题</a:t>
            </a: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3</a:t>
            </a:r>
            <a:endParaRPr lang="en-US" altLang="zh-CN" b="1" dirty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点击此处输入与此小标题或图形相关的文字描述内容或数据分析。</a:t>
            </a:r>
            <a:endParaRPr lang="en-US" altLang="zh-CN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365960" y="1419308"/>
            <a:ext cx="2474897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小标题</a:t>
            </a: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4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点击此处输入与此小标题或图形相关的文字描述内容或数据分析。</a:t>
            </a:r>
            <a:endParaRPr lang="en-US" altLang="zh-CN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8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6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94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920"/>
                            </p:stCondLst>
                            <p:childTnLst>
                              <p:par>
                                <p:cTn id="2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920"/>
                            </p:stCondLst>
                            <p:childTnLst>
                              <p:par>
                                <p:cTn id="2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920"/>
                            </p:stCondLst>
                            <p:childTnLst>
                              <p:par>
                                <p:cTn id="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920"/>
                            </p:stCondLst>
                            <p:childTnLst>
                              <p:par>
                                <p:cTn id="3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92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92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/>
      <p:bldP spid="7" grpId="0" animBg="1"/>
      <p:bldP spid="8" grpId="0" animBg="1"/>
      <p:bldP spid="9" grpId="0" animBg="1"/>
      <p:bldP spid="10" grpId="0" animBg="1"/>
      <p:bldP spid="11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正反观点</a:t>
            </a:r>
            <a:endParaRPr lang="zh-CN" altLang="en-US" dirty="0"/>
          </a:p>
        </p:txBody>
      </p:sp>
      <p:sp>
        <p:nvSpPr>
          <p:cNvPr id="17" name="任意多边形 16"/>
          <p:cNvSpPr/>
          <p:nvPr/>
        </p:nvSpPr>
        <p:spPr>
          <a:xfrm>
            <a:off x="4946072" y="2142161"/>
            <a:ext cx="2299855" cy="761999"/>
          </a:xfrm>
          <a:custGeom>
            <a:avLst/>
            <a:gdLst>
              <a:gd name="connsiteX0" fmla="*/ 0 w 2299855"/>
              <a:gd name="connsiteY0" fmla="*/ 0 h 761999"/>
              <a:gd name="connsiteX1" fmla="*/ 2299855 w 2299855"/>
              <a:gd name="connsiteY1" fmla="*/ 0 h 761999"/>
              <a:gd name="connsiteX2" fmla="*/ 2299855 w 2299855"/>
              <a:gd name="connsiteY2" fmla="*/ 761999 h 761999"/>
              <a:gd name="connsiteX3" fmla="*/ 2182090 w 2299855"/>
              <a:gd name="connsiteY3" fmla="*/ 761999 h 761999"/>
              <a:gd name="connsiteX4" fmla="*/ 2182090 w 2299855"/>
              <a:gd name="connsiteY4" fmla="*/ 117763 h 761999"/>
              <a:gd name="connsiteX5" fmla="*/ 117763 w 2299855"/>
              <a:gd name="connsiteY5" fmla="*/ 117763 h 761999"/>
              <a:gd name="connsiteX6" fmla="*/ 117763 w 2299855"/>
              <a:gd name="connsiteY6" fmla="*/ 761999 h 761999"/>
              <a:gd name="connsiteX7" fmla="*/ 0 w 2299855"/>
              <a:gd name="connsiteY7" fmla="*/ 761999 h 76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99855" h="761999">
                <a:moveTo>
                  <a:pt x="0" y="0"/>
                </a:moveTo>
                <a:lnTo>
                  <a:pt x="2299855" y="0"/>
                </a:lnTo>
                <a:lnTo>
                  <a:pt x="2299855" y="761999"/>
                </a:lnTo>
                <a:lnTo>
                  <a:pt x="2182090" y="761999"/>
                </a:lnTo>
                <a:lnTo>
                  <a:pt x="2182090" y="117763"/>
                </a:lnTo>
                <a:lnTo>
                  <a:pt x="117763" y="117763"/>
                </a:lnTo>
                <a:lnTo>
                  <a:pt x="117763" y="761999"/>
                </a:lnTo>
                <a:lnTo>
                  <a:pt x="0" y="76199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774611" y="2904680"/>
            <a:ext cx="2642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1"/>
                </a:solidFill>
                <a:latin typeface="+mj-lt"/>
              </a:rPr>
              <a:t>在此输入小标题</a:t>
            </a:r>
            <a:endParaRPr lang="zh-CN" altLang="en-US" sz="24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310933" y="3338635"/>
            <a:ext cx="3586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点击此处输入与此</a:t>
            </a:r>
            <a:r>
              <a:rPr lang="zh-CN" altLang="en-US" sz="1600" dirty="0" smtClean="0"/>
              <a:t>小标题相关</a:t>
            </a:r>
            <a:r>
              <a:rPr lang="zh-CN" altLang="en-US" sz="1600" dirty="0"/>
              <a:t>的</a:t>
            </a:r>
            <a:r>
              <a:rPr lang="zh-CN" altLang="en-US" sz="1600" dirty="0" smtClean="0"/>
              <a:t>内容</a:t>
            </a:r>
            <a:endParaRPr lang="en-US" altLang="zh-CN" sz="1600" dirty="0"/>
          </a:p>
        </p:txBody>
      </p:sp>
      <p:sp>
        <p:nvSpPr>
          <p:cNvPr id="20" name="任意多边形 19"/>
          <p:cNvSpPr/>
          <p:nvPr/>
        </p:nvSpPr>
        <p:spPr>
          <a:xfrm flipV="1">
            <a:off x="4946072" y="3674724"/>
            <a:ext cx="2299855" cy="761999"/>
          </a:xfrm>
          <a:custGeom>
            <a:avLst/>
            <a:gdLst>
              <a:gd name="connsiteX0" fmla="*/ 0 w 2299855"/>
              <a:gd name="connsiteY0" fmla="*/ 0 h 761999"/>
              <a:gd name="connsiteX1" fmla="*/ 2299855 w 2299855"/>
              <a:gd name="connsiteY1" fmla="*/ 0 h 761999"/>
              <a:gd name="connsiteX2" fmla="*/ 2299855 w 2299855"/>
              <a:gd name="connsiteY2" fmla="*/ 761999 h 761999"/>
              <a:gd name="connsiteX3" fmla="*/ 2182090 w 2299855"/>
              <a:gd name="connsiteY3" fmla="*/ 761999 h 761999"/>
              <a:gd name="connsiteX4" fmla="*/ 2182090 w 2299855"/>
              <a:gd name="connsiteY4" fmla="*/ 117763 h 761999"/>
              <a:gd name="connsiteX5" fmla="*/ 117763 w 2299855"/>
              <a:gd name="connsiteY5" fmla="*/ 117763 h 761999"/>
              <a:gd name="connsiteX6" fmla="*/ 117763 w 2299855"/>
              <a:gd name="connsiteY6" fmla="*/ 761999 h 761999"/>
              <a:gd name="connsiteX7" fmla="*/ 0 w 2299855"/>
              <a:gd name="connsiteY7" fmla="*/ 761999 h 76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99855" h="761999">
                <a:moveTo>
                  <a:pt x="0" y="0"/>
                </a:moveTo>
                <a:lnTo>
                  <a:pt x="2299855" y="0"/>
                </a:lnTo>
                <a:lnTo>
                  <a:pt x="2299855" y="761999"/>
                </a:lnTo>
                <a:lnTo>
                  <a:pt x="2182090" y="761999"/>
                </a:lnTo>
                <a:lnTo>
                  <a:pt x="2182090" y="117763"/>
                </a:lnTo>
                <a:lnTo>
                  <a:pt x="117763" y="117763"/>
                </a:lnTo>
                <a:lnTo>
                  <a:pt x="117763" y="761999"/>
                </a:lnTo>
                <a:lnTo>
                  <a:pt x="0" y="76199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379" y="2161308"/>
            <a:ext cx="1392378" cy="1392378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0916" y="2161307"/>
            <a:ext cx="1392378" cy="1392378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7266" y="2064327"/>
            <a:ext cx="1392378" cy="1392378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730" y="2093557"/>
            <a:ext cx="1392378" cy="1392378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360117" y="4147487"/>
            <a:ext cx="18289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dirty="0"/>
              <a:t>点击此处输入与此小标题或者与此图形相关</a:t>
            </a:r>
            <a:r>
              <a:rPr lang="zh-CN" altLang="en-US" sz="1600" dirty="0" smtClean="0"/>
              <a:t>的文字</a:t>
            </a:r>
            <a:r>
              <a:rPr lang="zh-CN" altLang="en-US" sz="1600" dirty="0"/>
              <a:t>描述</a:t>
            </a:r>
            <a:r>
              <a:rPr lang="zh-CN" altLang="en-US" sz="1600" dirty="0" smtClean="0"/>
              <a:t>内容</a:t>
            </a:r>
            <a:endParaRPr lang="en-US" altLang="zh-CN" sz="1600" dirty="0"/>
          </a:p>
        </p:txBody>
      </p:sp>
      <p:sp>
        <p:nvSpPr>
          <p:cNvPr id="26" name="文本框 25"/>
          <p:cNvSpPr txBox="1"/>
          <p:nvPr/>
        </p:nvSpPr>
        <p:spPr>
          <a:xfrm>
            <a:off x="2392654" y="4147487"/>
            <a:ext cx="18289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dirty="0"/>
              <a:t>点击此处输入与此小标题或者与此图形相关</a:t>
            </a:r>
            <a:r>
              <a:rPr lang="zh-CN" altLang="en-US" sz="1600" dirty="0" smtClean="0"/>
              <a:t>的文字</a:t>
            </a:r>
            <a:r>
              <a:rPr lang="zh-CN" altLang="en-US" sz="1600" dirty="0"/>
              <a:t>描述</a:t>
            </a:r>
            <a:r>
              <a:rPr lang="zh-CN" altLang="en-US" sz="1600" dirty="0" smtClean="0"/>
              <a:t>内容</a:t>
            </a:r>
            <a:endParaRPr lang="en-US" altLang="zh-CN" sz="1600" dirty="0"/>
          </a:p>
        </p:txBody>
      </p:sp>
      <p:sp>
        <p:nvSpPr>
          <p:cNvPr id="27" name="文本框 26"/>
          <p:cNvSpPr txBox="1"/>
          <p:nvPr/>
        </p:nvSpPr>
        <p:spPr>
          <a:xfrm>
            <a:off x="7986468" y="4147487"/>
            <a:ext cx="18289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dirty="0"/>
              <a:t>点击此处输入与此小标题或者与此图形相关</a:t>
            </a:r>
            <a:r>
              <a:rPr lang="zh-CN" altLang="en-US" sz="1600" dirty="0" smtClean="0"/>
              <a:t>的文字</a:t>
            </a:r>
            <a:r>
              <a:rPr lang="zh-CN" altLang="en-US" sz="1600" dirty="0"/>
              <a:t>描述</a:t>
            </a:r>
            <a:r>
              <a:rPr lang="zh-CN" altLang="en-US" sz="1600" dirty="0" smtClean="0"/>
              <a:t>内容</a:t>
            </a:r>
            <a:endParaRPr lang="en-US" altLang="zh-CN" sz="1600" dirty="0"/>
          </a:p>
        </p:txBody>
      </p:sp>
      <p:sp>
        <p:nvSpPr>
          <p:cNvPr id="28" name="文本框 27"/>
          <p:cNvSpPr txBox="1"/>
          <p:nvPr/>
        </p:nvSpPr>
        <p:spPr>
          <a:xfrm>
            <a:off x="10019004" y="4147487"/>
            <a:ext cx="18289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dirty="0"/>
              <a:t>点击此处输入与此小标题或者与此图形相关</a:t>
            </a:r>
            <a:r>
              <a:rPr lang="zh-CN" altLang="en-US" sz="1600" dirty="0" smtClean="0"/>
              <a:t>的文字</a:t>
            </a:r>
            <a:r>
              <a:rPr lang="zh-CN" altLang="en-US" sz="1600" dirty="0"/>
              <a:t>描述</a:t>
            </a:r>
            <a:r>
              <a:rPr lang="zh-CN" altLang="en-US" sz="1600" dirty="0" smtClean="0"/>
              <a:t>内容</a:t>
            </a:r>
            <a:endParaRPr lang="en-US" altLang="zh-CN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  <p:bldP spid="19" grpId="0"/>
      <p:bldP spid="20" grpId="0" animBg="1"/>
      <p:bldP spid="25" grpId="0"/>
      <p:bldP spid="26" grpId="0"/>
      <p:bldP spid="27" grpId="0"/>
      <p:bldP spid="2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讨论结果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4942376" y="2434470"/>
            <a:ext cx="31337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  <a:cs typeface="Open Sans" panose="020B0606030504020204" pitchFamily="34" charset="0"/>
              </a:rPr>
              <a:t>点击此处输入与此小标题或者与此图形相关的内容介绍、数据统计、事件分析、总结概述等文字描述内容。</a:t>
            </a:r>
            <a:endParaRPr lang="en-US" altLang="zh-CN" dirty="0">
              <a:latin typeface="+mn-ea"/>
              <a:cs typeface="Open Sans" panose="020B0606030504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987229" y="1802002"/>
            <a:ext cx="561181" cy="561182"/>
            <a:chOff x="503238" y="1734936"/>
            <a:chExt cx="612620" cy="612620"/>
          </a:xfrm>
        </p:grpSpPr>
        <p:sp>
          <p:nvSpPr>
            <p:cNvPr id="5" name="椭圆 4"/>
            <p:cNvSpPr/>
            <p:nvPr/>
          </p:nvSpPr>
          <p:spPr>
            <a:xfrm>
              <a:off x="503238" y="1734936"/>
              <a:ext cx="612620" cy="6126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53BAE9"/>
                </a:solidFill>
                <a:latin typeface="+mn-ea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650052" y="1881750"/>
              <a:ext cx="318993" cy="318993"/>
              <a:chOff x="13405333" y="-598488"/>
              <a:chExt cx="479425" cy="479425"/>
            </a:xfrm>
            <a:solidFill>
              <a:schemeClr val="bg1"/>
            </a:solidFill>
          </p:grpSpPr>
          <p:sp>
            <p:nvSpPr>
              <p:cNvPr id="7" name="Freeform 7"/>
              <p:cNvSpPr/>
              <p:nvPr/>
            </p:nvSpPr>
            <p:spPr bwMode="auto">
              <a:xfrm>
                <a:off x="13494233" y="-509588"/>
                <a:ext cx="300037" cy="120650"/>
              </a:xfrm>
              <a:custGeom>
                <a:avLst/>
                <a:gdLst>
                  <a:gd name="T0" fmla="*/ 189 w 189"/>
                  <a:gd name="T1" fmla="*/ 76 h 76"/>
                  <a:gd name="T2" fmla="*/ 0 w 189"/>
                  <a:gd name="T3" fmla="*/ 76 h 76"/>
                  <a:gd name="T4" fmla="*/ 0 w 189"/>
                  <a:gd name="T5" fmla="*/ 0 h 76"/>
                  <a:gd name="T6" fmla="*/ 19 w 189"/>
                  <a:gd name="T7" fmla="*/ 0 h 76"/>
                  <a:gd name="T8" fmla="*/ 19 w 189"/>
                  <a:gd name="T9" fmla="*/ 57 h 76"/>
                  <a:gd name="T10" fmla="*/ 170 w 189"/>
                  <a:gd name="T11" fmla="*/ 57 h 76"/>
                  <a:gd name="T12" fmla="*/ 170 w 189"/>
                  <a:gd name="T13" fmla="*/ 0 h 76"/>
                  <a:gd name="T14" fmla="*/ 189 w 189"/>
                  <a:gd name="T15" fmla="*/ 0 h 76"/>
                  <a:gd name="T16" fmla="*/ 189 w 189"/>
                  <a:gd name="T17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9" h="76">
                    <a:moveTo>
                      <a:pt x="189" y="76"/>
                    </a:moveTo>
                    <a:lnTo>
                      <a:pt x="0" y="76"/>
                    </a:lnTo>
                    <a:lnTo>
                      <a:pt x="0" y="0"/>
                    </a:lnTo>
                    <a:lnTo>
                      <a:pt x="19" y="0"/>
                    </a:lnTo>
                    <a:lnTo>
                      <a:pt x="19" y="57"/>
                    </a:lnTo>
                    <a:lnTo>
                      <a:pt x="170" y="57"/>
                    </a:lnTo>
                    <a:lnTo>
                      <a:pt x="170" y="0"/>
                    </a:lnTo>
                    <a:lnTo>
                      <a:pt x="189" y="0"/>
                    </a:lnTo>
                    <a:lnTo>
                      <a:pt x="189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53BAE9"/>
                  </a:solidFill>
                  <a:latin typeface="+mn-ea"/>
                </a:endParaRPr>
              </a:p>
            </p:txBody>
          </p:sp>
          <p:sp>
            <p:nvSpPr>
              <p:cNvPr id="8" name="Freeform 8"/>
              <p:cNvSpPr/>
              <p:nvPr/>
            </p:nvSpPr>
            <p:spPr bwMode="auto">
              <a:xfrm>
                <a:off x="13645045" y="-509588"/>
                <a:ext cx="88900" cy="60325"/>
              </a:xfrm>
              <a:custGeom>
                <a:avLst/>
                <a:gdLst>
                  <a:gd name="T0" fmla="*/ 56 w 56"/>
                  <a:gd name="T1" fmla="*/ 38 h 38"/>
                  <a:gd name="T2" fmla="*/ 0 w 56"/>
                  <a:gd name="T3" fmla="*/ 38 h 38"/>
                  <a:gd name="T4" fmla="*/ 0 w 56"/>
                  <a:gd name="T5" fmla="*/ 0 h 38"/>
                  <a:gd name="T6" fmla="*/ 19 w 56"/>
                  <a:gd name="T7" fmla="*/ 0 h 38"/>
                  <a:gd name="T8" fmla="*/ 19 w 56"/>
                  <a:gd name="T9" fmla="*/ 19 h 38"/>
                  <a:gd name="T10" fmla="*/ 37 w 56"/>
                  <a:gd name="T11" fmla="*/ 19 h 38"/>
                  <a:gd name="T12" fmla="*/ 37 w 56"/>
                  <a:gd name="T13" fmla="*/ 0 h 38"/>
                  <a:gd name="T14" fmla="*/ 56 w 56"/>
                  <a:gd name="T15" fmla="*/ 0 h 38"/>
                  <a:gd name="T16" fmla="*/ 56 w 56"/>
                  <a:gd name="T1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38">
                    <a:moveTo>
                      <a:pt x="56" y="38"/>
                    </a:moveTo>
                    <a:lnTo>
                      <a:pt x="0" y="38"/>
                    </a:lnTo>
                    <a:lnTo>
                      <a:pt x="0" y="0"/>
                    </a:lnTo>
                    <a:lnTo>
                      <a:pt x="19" y="0"/>
                    </a:lnTo>
                    <a:lnTo>
                      <a:pt x="19" y="19"/>
                    </a:lnTo>
                    <a:lnTo>
                      <a:pt x="37" y="19"/>
                    </a:lnTo>
                    <a:lnTo>
                      <a:pt x="37" y="0"/>
                    </a:lnTo>
                    <a:lnTo>
                      <a:pt x="56" y="0"/>
                    </a:lnTo>
                    <a:lnTo>
                      <a:pt x="56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53BAE9"/>
                  </a:solidFill>
                  <a:latin typeface="+mn-ea"/>
                </a:endParaRPr>
              </a:p>
            </p:txBody>
          </p:sp>
          <p:sp>
            <p:nvSpPr>
              <p:cNvPr id="9" name="Freeform 9"/>
              <p:cNvSpPr/>
              <p:nvPr/>
            </p:nvSpPr>
            <p:spPr bwMode="auto">
              <a:xfrm>
                <a:off x="13405333" y="-598488"/>
                <a:ext cx="479425" cy="479425"/>
              </a:xfrm>
              <a:custGeom>
                <a:avLst/>
                <a:gdLst>
                  <a:gd name="T0" fmla="*/ 302 w 302"/>
                  <a:gd name="T1" fmla="*/ 302 h 302"/>
                  <a:gd name="T2" fmla="*/ 0 w 302"/>
                  <a:gd name="T3" fmla="*/ 302 h 302"/>
                  <a:gd name="T4" fmla="*/ 0 w 302"/>
                  <a:gd name="T5" fmla="*/ 0 h 302"/>
                  <a:gd name="T6" fmla="*/ 245 w 302"/>
                  <a:gd name="T7" fmla="*/ 0 h 302"/>
                  <a:gd name="T8" fmla="*/ 245 w 302"/>
                  <a:gd name="T9" fmla="*/ 18 h 302"/>
                  <a:gd name="T10" fmla="*/ 18 w 302"/>
                  <a:gd name="T11" fmla="*/ 18 h 302"/>
                  <a:gd name="T12" fmla="*/ 18 w 302"/>
                  <a:gd name="T13" fmla="*/ 283 h 302"/>
                  <a:gd name="T14" fmla="*/ 283 w 302"/>
                  <a:gd name="T15" fmla="*/ 283 h 302"/>
                  <a:gd name="T16" fmla="*/ 283 w 302"/>
                  <a:gd name="T17" fmla="*/ 56 h 302"/>
                  <a:gd name="T18" fmla="*/ 302 w 302"/>
                  <a:gd name="T19" fmla="*/ 56 h 302"/>
                  <a:gd name="T20" fmla="*/ 302 w 302"/>
                  <a:gd name="T21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2" h="302">
                    <a:moveTo>
                      <a:pt x="302" y="302"/>
                    </a:moveTo>
                    <a:lnTo>
                      <a:pt x="0" y="302"/>
                    </a:lnTo>
                    <a:lnTo>
                      <a:pt x="0" y="0"/>
                    </a:lnTo>
                    <a:lnTo>
                      <a:pt x="245" y="0"/>
                    </a:lnTo>
                    <a:lnTo>
                      <a:pt x="245" y="18"/>
                    </a:lnTo>
                    <a:lnTo>
                      <a:pt x="18" y="18"/>
                    </a:lnTo>
                    <a:lnTo>
                      <a:pt x="18" y="283"/>
                    </a:lnTo>
                    <a:lnTo>
                      <a:pt x="283" y="283"/>
                    </a:lnTo>
                    <a:lnTo>
                      <a:pt x="283" y="56"/>
                    </a:lnTo>
                    <a:lnTo>
                      <a:pt x="302" y="56"/>
                    </a:lnTo>
                    <a:lnTo>
                      <a:pt x="302" y="3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53BAE9"/>
                  </a:solidFill>
                  <a:latin typeface="+mn-ea"/>
                </a:endParaRPr>
              </a:p>
            </p:txBody>
          </p:sp>
          <p:sp>
            <p:nvSpPr>
              <p:cNvPr id="10" name="Rectangle 10"/>
              <p:cNvSpPr>
                <a:spLocks noChangeArrowheads="1"/>
              </p:cNvSpPr>
              <p:nvPr/>
            </p:nvSpPr>
            <p:spPr bwMode="auto">
              <a:xfrm>
                <a:off x="13494233" y="-328613"/>
                <a:ext cx="300037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53BAE9"/>
                  </a:solidFill>
                  <a:latin typeface="+mn-ea"/>
                </a:endParaRPr>
              </a:p>
            </p:txBody>
          </p:sp>
          <p:sp>
            <p:nvSpPr>
              <p:cNvPr id="11" name="Rectangle 11"/>
              <p:cNvSpPr>
                <a:spLocks noChangeArrowheads="1"/>
              </p:cNvSpPr>
              <p:nvPr/>
            </p:nvSpPr>
            <p:spPr bwMode="auto">
              <a:xfrm>
                <a:off x="13494233" y="-269875"/>
                <a:ext cx="300037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53BAE9"/>
                  </a:solidFill>
                  <a:latin typeface="+mn-ea"/>
                </a:endParaRPr>
              </a:p>
            </p:txBody>
          </p:sp>
          <p:sp>
            <p:nvSpPr>
              <p:cNvPr id="12" name="Rectangle 12"/>
              <p:cNvSpPr>
                <a:spLocks noChangeArrowheads="1"/>
              </p:cNvSpPr>
              <p:nvPr/>
            </p:nvSpPr>
            <p:spPr bwMode="auto">
              <a:xfrm>
                <a:off x="13494233" y="-209550"/>
                <a:ext cx="300037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53BAE9"/>
                  </a:solidFill>
                  <a:latin typeface="+mn-ea"/>
                </a:endParaRPr>
              </a:p>
            </p:txBody>
          </p:sp>
        </p:grpSp>
      </p:grpSp>
      <p:sp>
        <p:nvSpPr>
          <p:cNvPr id="13" name="矩形 12"/>
          <p:cNvSpPr/>
          <p:nvPr/>
        </p:nvSpPr>
        <p:spPr>
          <a:xfrm>
            <a:off x="5554448" y="1872208"/>
            <a:ext cx="232463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+mn-ea"/>
              </a:rPr>
              <a:t>在此输入小标题</a:t>
            </a:r>
            <a:endParaRPr lang="en-US" altLang="zh-CN" sz="24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335955" y="2434470"/>
            <a:ext cx="31337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  <a:cs typeface="Open Sans" panose="020B0606030504020204" pitchFamily="34" charset="0"/>
              </a:rPr>
              <a:t>点击此处输入与此小标题或者与此图形相关的内容介绍、数据统计、事件分析、总结概述等文字描述内容。</a:t>
            </a:r>
            <a:endParaRPr lang="en-US" altLang="zh-CN" dirty="0"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948027" y="1872208"/>
            <a:ext cx="232463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+mn-ea"/>
              </a:rPr>
              <a:t>在此输入小标题</a:t>
            </a:r>
            <a:endParaRPr lang="en-US" altLang="zh-CN" sz="2400" dirty="0">
              <a:solidFill>
                <a:schemeClr val="accent1"/>
              </a:solidFill>
              <a:latin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8380808" y="1802002"/>
            <a:ext cx="561182" cy="561182"/>
            <a:chOff x="8469135" y="1590622"/>
            <a:chExt cx="561182" cy="561182"/>
          </a:xfrm>
        </p:grpSpPr>
        <p:sp>
          <p:nvSpPr>
            <p:cNvPr id="17" name="椭圆 16"/>
            <p:cNvSpPr/>
            <p:nvPr/>
          </p:nvSpPr>
          <p:spPr>
            <a:xfrm>
              <a:off x="8469135" y="1590622"/>
              <a:ext cx="561182" cy="56118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8603619" y="1779293"/>
              <a:ext cx="292209" cy="201257"/>
              <a:chOff x="9641770" y="1952307"/>
              <a:chExt cx="219923" cy="151470"/>
            </a:xfrm>
          </p:grpSpPr>
          <p:sp>
            <p:nvSpPr>
              <p:cNvPr id="19" name="Rectangle 27"/>
              <p:cNvSpPr>
                <a:spLocks noChangeArrowheads="1"/>
              </p:cNvSpPr>
              <p:nvPr/>
            </p:nvSpPr>
            <p:spPr bwMode="auto">
              <a:xfrm>
                <a:off x="9682550" y="2014206"/>
                <a:ext cx="13836" cy="138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20" name="Rectangle 28"/>
              <p:cNvSpPr>
                <a:spLocks noChangeArrowheads="1"/>
              </p:cNvSpPr>
              <p:nvPr/>
            </p:nvSpPr>
            <p:spPr bwMode="auto">
              <a:xfrm>
                <a:off x="9724059" y="2014206"/>
                <a:ext cx="13836" cy="138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21" name="Rectangle 29"/>
              <p:cNvSpPr>
                <a:spLocks noChangeArrowheads="1"/>
              </p:cNvSpPr>
              <p:nvPr/>
            </p:nvSpPr>
            <p:spPr bwMode="auto">
              <a:xfrm>
                <a:off x="9765568" y="2014206"/>
                <a:ext cx="13836" cy="138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22" name="Rectangle 30"/>
              <p:cNvSpPr>
                <a:spLocks noChangeArrowheads="1"/>
              </p:cNvSpPr>
              <p:nvPr/>
            </p:nvSpPr>
            <p:spPr bwMode="auto">
              <a:xfrm>
                <a:off x="9807077" y="2014206"/>
                <a:ext cx="13108" cy="138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23" name="Rectangle 31"/>
              <p:cNvSpPr>
                <a:spLocks noChangeArrowheads="1"/>
              </p:cNvSpPr>
              <p:nvPr/>
            </p:nvSpPr>
            <p:spPr bwMode="auto">
              <a:xfrm>
                <a:off x="9682550" y="1986533"/>
                <a:ext cx="13836" cy="138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24" name="Rectangle 32"/>
              <p:cNvSpPr>
                <a:spLocks noChangeArrowheads="1"/>
              </p:cNvSpPr>
              <p:nvPr/>
            </p:nvSpPr>
            <p:spPr bwMode="auto">
              <a:xfrm>
                <a:off x="9724059" y="1986533"/>
                <a:ext cx="13836" cy="138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25" name="Rectangle 33"/>
              <p:cNvSpPr>
                <a:spLocks noChangeArrowheads="1"/>
              </p:cNvSpPr>
              <p:nvPr/>
            </p:nvSpPr>
            <p:spPr bwMode="auto">
              <a:xfrm>
                <a:off x="9765568" y="1986533"/>
                <a:ext cx="13836" cy="138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26" name="Rectangle 34"/>
              <p:cNvSpPr>
                <a:spLocks noChangeArrowheads="1"/>
              </p:cNvSpPr>
              <p:nvPr/>
            </p:nvSpPr>
            <p:spPr bwMode="auto">
              <a:xfrm>
                <a:off x="9807077" y="1986533"/>
                <a:ext cx="13108" cy="138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27" name="Rectangle 35"/>
              <p:cNvSpPr>
                <a:spLocks noChangeArrowheads="1"/>
              </p:cNvSpPr>
              <p:nvPr/>
            </p:nvSpPr>
            <p:spPr bwMode="auto">
              <a:xfrm>
                <a:off x="9696387" y="2055714"/>
                <a:ext cx="110690" cy="138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28" name="Freeform 36"/>
              <p:cNvSpPr/>
              <p:nvPr/>
            </p:nvSpPr>
            <p:spPr bwMode="auto">
              <a:xfrm>
                <a:off x="9641770" y="1952307"/>
                <a:ext cx="219923" cy="151470"/>
              </a:xfrm>
              <a:custGeom>
                <a:avLst/>
                <a:gdLst>
                  <a:gd name="T0" fmla="*/ 302 w 302"/>
                  <a:gd name="T1" fmla="*/ 208 h 208"/>
                  <a:gd name="T2" fmla="*/ 0 w 302"/>
                  <a:gd name="T3" fmla="*/ 208 h 208"/>
                  <a:gd name="T4" fmla="*/ 0 w 302"/>
                  <a:gd name="T5" fmla="*/ 28 h 208"/>
                  <a:gd name="T6" fmla="*/ 19 w 302"/>
                  <a:gd name="T7" fmla="*/ 28 h 208"/>
                  <a:gd name="T8" fmla="*/ 19 w 302"/>
                  <a:gd name="T9" fmla="*/ 189 h 208"/>
                  <a:gd name="T10" fmla="*/ 283 w 302"/>
                  <a:gd name="T11" fmla="*/ 189 h 208"/>
                  <a:gd name="T12" fmla="*/ 283 w 302"/>
                  <a:gd name="T13" fmla="*/ 19 h 208"/>
                  <a:gd name="T14" fmla="*/ 0 w 302"/>
                  <a:gd name="T15" fmla="*/ 19 h 208"/>
                  <a:gd name="T16" fmla="*/ 0 w 302"/>
                  <a:gd name="T17" fmla="*/ 0 h 208"/>
                  <a:gd name="T18" fmla="*/ 302 w 302"/>
                  <a:gd name="T19" fmla="*/ 0 h 208"/>
                  <a:gd name="T20" fmla="*/ 302 w 302"/>
                  <a:gd name="T21" fmla="*/ 208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2" h="208">
                    <a:moveTo>
                      <a:pt x="302" y="208"/>
                    </a:moveTo>
                    <a:lnTo>
                      <a:pt x="0" y="208"/>
                    </a:lnTo>
                    <a:lnTo>
                      <a:pt x="0" y="28"/>
                    </a:lnTo>
                    <a:lnTo>
                      <a:pt x="19" y="28"/>
                    </a:lnTo>
                    <a:lnTo>
                      <a:pt x="19" y="189"/>
                    </a:lnTo>
                    <a:lnTo>
                      <a:pt x="283" y="189"/>
                    </a:lnTo>
                    <a:lnTo>
                      <a:pt x="283" y="19"/>
                    </a:lnTo>
                    <a:lnTo>
                      <a:pt x="0" y="19"/>
                    </a:lnTo>
                    <a:lnTo>
                      <a:pt x="0" y="0"/>
                    </a:lnTo>
                    <a:lnTo>
                      <a:pt x="302" y="0"/>
                    </a:lnTo>
                    <a:lnTo>
                      <a:pt x="302" y="20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</p:grpSp>
      </p:grpSp>
      <p:sp>
        <p:nvSpPr>
          <p:cNvPr id="29" name="矩形 28"/>
          <p:cNvSpPr/>
          <p:nvPr/>
        </p:nvSpPr>
        <p:spPr>
          <a:xfrm>
            <a:off x="4942376" y="4809710"/>
            <a:ext cx="31337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  <a:cs typeface="Open Sans" panose="020B0606030504020204" pitchFamily="34" charset="0"/>
              </a:rPr>
              <a:t>点击此处输入与此小标题或者与此图形相关的内容介绍、数据统计、事件分析、总结概述等文字描述内容。</a:t>
            </a:r>
            <a:endParaRPr lang="en-US" altLang="zh-CN" dirty="0"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554448" y="4247448"/>
            <a:ext cx="232463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+mn-ea"/>
              </a:rPr>
              <a:t>在此输入小标题</a:t>
            </a:r>
            <a:endParaRPr lang="en-US" altLang="zh-CN" sz="2400" dirty="0">
              <a:solidFill>
                <a:schemeClr val="accent1"/>
              </a:solidFill>
              <a:latin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4987229" y="4177242"/>
            <a:ext cx="561182" cy="561182"/>
            <a:chOff x="5075556" y="3735768"/>
            <a:chExt cx="561182" cy="561182"/>
          </a:xfrm>
        </p:grpSpPr>
        <p:sp>
          <p:nvSpPr>
            <p:cNvPr id="32" name="椭圆 31"/>
            <p:cNvSpPr/>
            <p:nvPr/>
          </p:nvSpPr>
          <p:spPr>
            <a:xfrm>
              <a:off x="5075556" y="3735768"/>
              <a:ext cx="561182" cy="56118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5210977" y="3873554"/>
              <a:ext cx="290337" cy="285609"/>
              <a:chOff x="14627708" y="5551488"/>
              <a:chExt cx="487362" cy="479425"/>
            </a:xfrm>
            <a:solidFill>
              <a:schemeClr val="bg1"/>
            </a:solidFill>
          </p:grpSpPr>
          <p:sp>
            <p:nvSpPr>
              <p:cNvPr id="34" name="Freeform 37"/>
              <p:cNvSpPr>
                <a:spLocks noEditPoints="1"/>
              </p:cNvSpPr>
              <p:nvPr/>
            </p:nvSpPr>
            <p:spPr bwMode="auto">
              <a:xfrm>
                <a:off x="14727720" y="5645150"/>
                <a:ext cx="296862" cy="295275"/>
              </a:xfrm>
              <a:custGeom>
                <a:avLst/>
                <a:gdLst>
                  <a:gd name="T0" fmla="*/ 81 w 187"/>
                  <a:gd name="T1" fmla="*/ 186 h 186"/>
                  <a:gd name="T2" fmla="*/ 0 w 187"/>
                  <a:gd name="T3" fmla="*/ 106 h 186"/>
                  <a:gd name="T4" fmla="*/ 107 w 187"/>
                  <a:gd name="T5" fmla="*/ 0 h 186"/>
                  <a:gd name="T6" fmla="*/ 187 w 187"/>
                  <a:gd name="T7" fmla="*/ 80 h 186"/>
                  <a:gd name="T8" fmla="*/ 81 w 187"/>
                  <a:gd name="T9" fmla="*/ 186 h 186"/>
                  <a:gd name="T10" fmla="*/ 26 w 187"/>
                  <a:gd name="T11" fmla="*/ 106 h 186"/>
                  <a:gd name="T12" fmla="*/ 81 w 187"/>
                  <a:gd name="T13" fmla="*/ 158 h 186"/>
                  <a:gd name="T14" fmla="*/ 159 w 187"/>
                  <a:gd name="T15" fmla="*/ 80 h 186"/>
                  <a:gd name="T16" fmla="*/ 107 w 187"/>
                  <a:gd name="T17" fmla="*/ 26 h 186"/>
                  <a:gd name="T18" fmla="*/ 26 w 187"/>
                  <a:gd name="T19" fmla="*/ 106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7" h="186">
                    <a:moveTo>
                      <a:pt x="81" y="186"/>
                    </a:moveTo>
                    <a:lnTo>
                      <a:pt x="0" y="106"/>
                    </a:lnTo>
                    <a:lnTo>
                      <a:pt x="107" y="0"/>
                    </a:lnTo>
                    <a:lnTo>
                      <a:pt x="187" y="80"/>
                    </a:lnTo>
                    <a:lnTo>
                      <a:pt x="81" y="186"/>
                    </a:lnTo>
                    <a:close/>
                    <a:moveTo>
                      <a:pt x="26" y="106"/>
                    </a:moveTo>
                    <a:lnTo>
                      <a:pt x="81" y="158"/>
                    </a:lnTo>
                    <a:lnTo>
                      <a:pt x="159" y="80"/>
                    </a:lnTo>
                    <a:lnTo>
                      <a:pt x="107" y="26"/>
                    </a:lnTo>
                    <a:lnTo>
                      <a:pt x="26" y="1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35" name="Freeform 38"/>
              <p:cNvSpPr/>
              <p:nvPr/>
            </p:nvSpPr>
            <p:spPr bwMode="auto">
              <a:xfrm>
                <a:off x="14627708" y="5835650"/>
                <a:ext cx="201612" cy="195263"/>
              </a:xfrm>
              <a:custGeom>
                <a:avLst/>
                <a:gdLst>
                  <a:gd name="T0" fmla="*/ 26 w 54"/>
                  <a:gd name="T1" fmla="*/ 52 h 52"/>
                  <a:gd name="T2" fmla="*/ 9 w 54"/>
                  <a:gd name="T3" fmla="*/ 45 h 52"/>
                  <a:gd name="T4" fmla="*/ 9 w 54"/>
                  <a:gd name="T5" fmla="*/ 11 h 52"/>
                  <a:gd name="T6" fmla="*/ 20 w 54"/>
                  <a:gd name="T7" fmla="*/ 0 h 52"/>
                  <a:gd name="T8" fmla="*/ 26 w 54"/>
                  <a:gd name="T9" fmla="*/ 6 h 52"/>
                  <a:gd name="T10" fmla="*/ 15 w 54"/>
                  <a:gd name="T11" fmla="*/ 17 h 52"/>
                  <a:gd name="T12" fmla="*/ 10 w 54"/>
                  <a:gd name="T13" fmla="*/ 28 h 52"/>
                  <a:gd name="T14" fmla="*/ 15 w 54"/>
                  <a:gd name="T15" fmla="*/ 39 h 52"/>
                  <a:gd name="T16" fmla="*/ 26 w 54"/>
                  <a:gd name="T17" fmla="*/ 44 h 52"/>
                  <a:gd name="T18" fmla="*/ 37 w 54"/>
                  <a:gd name="T19" fmla="*/ 39 h 52"/>
                  <a:gd name="T20" fmla="*/ 48 w 54"/>
                  <a:gd name="T21" fmla="*/ 28 h 52"/>
                  <a:gd name="T22" fmla="*/ 54 w 54"/>
                  <a:gd name="T23" fmla="*/ 34 h 52"/>
                  <a:gd name="T24" fmla="*/ 43 w 54"/>
                  <a:gd name="T25" fmla="*/ 45 h 52"/>
                  <a:gd name="T26" fmla="*/ 26 w 54"/>
                  <a:gd name="T27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4" h="52">
                    <a:moveTo>
                      <a:pt x="26" y="52"/>
                    </a:moveTo>
                    <a:cubicBezTo>
                      <a:pt x="20" y="52"/>
                      <a:pt x="14" y="50"/>
                      <a:pt x="9" y="45"/>
                    </a:cubicBezTo>
                    <a:cubicBezTo>
                      <a:pt x="0" y="36"/>
                      <a:pt x="0" y="20"/>
                      <a:pt x="9" y="1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20"/>
                      <a:pt x="10" y="24"/>
                      <a:pt x="10" y="28"/>
                    </a:cubicBezTo>
                    <a:cubicBezTo>
                      <a:pt x="10" y="32"/>
                      <a:pt x="12" y="36"/>
                      <a:pt x="15" y="39"/>
                    </a:cubicBezTo>
                    <a:cubicBezTo>
                      <a:pt x="18" y="42"/>
                      <a:pt x="22" y="44"/>
                      <a:pt x="26" y="44"/>
                    </a:cubicBezTo>
                    <a:cubicBezTo>
                      <a:pt x="30" y="44"/>
                      <a:pt x="34" y="42"/>
                      <a:pt x="37" y="39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43" y="45"/>
                      <a:pt x="43" y="45"/>
                      <a:pt x="43" y="45"/>
                    </a:cubicBezTo>
                    <a:cubicBezTo>
                      <a:pt x="38" y="50"/>
                      <a:pt x="32" y="52"/>
                      <a:pt x="26" y="5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36" name="Freeform 39"/>
              <p:cNvSpPr/>
              <p:nvPr/>
            </p:nvSpPr>
            <p:spPr bwMode="auto">
              <a:xfrm>
                <a:off x="14919808" y="5551488"/>
                <a:ext cx="195262" cy="193675"/>
              </a:xfrm>
              <a:custGeom>
                <a:avLst/>
                <a:gdLst>
                  <a:gd name="T0" fmla="*/ 34 w 52"/>
                  <a:gd name="T1" fmla="*/ 52 h 52"/>
                  <a:gd name="T2" fmla="*/ 28 w 52"/>
                  <a:gd name="T3" fmla="*/ 46 h 52"/>
                  <a:gd name="T4" fmla="*/ 39 w 52"/>
                  <a:gd name="T5" fmla="*/ 35 h 52"/>
                  <a:gd name="T6" fmla="*/ 44 w 52"/>
                  <a:gd name="T7" fmla="*/ 24 h 52"/>
                  <a:gd name="T8" fmla="*/ 39 w 52"/>
                  <a:gd name="T9" fmla="*/ 13 h 52"/>
                  <a:gd name="T10" fmla="*/ 17 w 52"/>
                  <a:gd name="T11" fmla="*/ 13 h 52"/>
                  <a:gd name="T12" fmla="*/ 6 w 52"/>
                  <a:gd name="T13" fmla="*/ 24 h 52"/>
                  <a:gd name="T14" fmla="*/ 0 w 52"/>
                  <a:gd name="T15" fmla="*/ 18 h 52"/>
                  <a:gd name="T16" fmla="*/ 11 w 52"/>
                  <a:gd name="T17" fmla="*/ 7 h 52"/>
                  <a:gd name="T18" fmla="*/ 28 w 52"/>
                  <a:gd name="T19" fmla="*/ 0 h 52"/>
                  <a:gd name="T20" fmla="*/ 45 w 52"/>
                  <a:gd name="T21" fmla="*/ 7 h 52"/>
                  <a:gd name="T22" fmla="*/ 52 w 52"/>
                  <a:gd name="T23" fmla="*/ 24 h 52"/>
                  <a:gd name="T24" fmla="*/ 45 w 52"/>
                  <a:gd name="T25" fmla="*/ 41 h 52"/>
                  <a:gd name="T26" fmla="*/ 34 w 52"/>
                  <a:gd name="T27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2" h="52">
                    <a:moveTo>
                      <a:pt x="34" y="52"/>
                    </a:moveTo>
                    <a:cubicBezTo>
                      <a:pt x="28" y="46"/>
                      <a:pt x="28" y="46"/>
                      <a:pt x="28" y="46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42" y="32"/>
                      <a:pt x="44" y="28"/>
                      <a:pt x="44" y="24"/>
                    </a:cubicBezTo>
                    <a:cubicBezTo>
                      <a:pt x="44" y="20"/>
                      <a:pt x="42" y="16"/>
                      <a:pt x="39" y="13"/>
                    </a:cubicBezTo>
                    <a:cubicBezTo>
                      <a:pt x="33" y="7"/>
                      <a:pt x="23" y="7"/>
                      <a:pt x="17" y="1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6" y="2"/>
                      <a:pt x="22" y="0"/>
                      <a:pt x="28" y="0"/>
                    </a:cubicBezTo>
                    <a:cubicBezTo>
                      <a:pt x="34" y="0"/>
                      <a:pt x="40" y="2"/>
                      <a:pt x="45" y="7"/>
                    </a:cubicBezTo>
                    <a:cubicBezTo>
                      <a:pt x="50" y="12"/>
                      <a:pt x="52" y="18"/>
                      <a:pt x="52" y="24"/>
                    </a:cubicBezTo>
                    <a:cubicBezTo>
                      <a:pt x="52" y="30"/>
                      <a:pt x="50" y="36"/>
                      <a:pt x="45" y="41"/>
                    </a:cubicBezTo>
                    <a:lnTo>
                      <a:pt x="34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37" name="Freeform 40"/>
              <p:cNvSpPr/>
              <p:nvPr/>
            </p:nvSpPr>
            <p:spPr bwMode="auto">
              <a:xfrm>
                <a:off x="14791220" y="5783263"/>
                <a:ext cx="46037" cy="44450"/>
              </a:xfrm>
              <a:custGeom>
                <a:avLst/>
                <a:gdLst>
                  <a:gd name="T0" fmla="*/ 15 w 29"/>
                  <a:gd name="T1" fmla="*/ 28 h 28"/>
                  <a:gd name="T2" fmla="*/ 0 w 29"/>
                  <a:gd name="T3" fmla="*/ 14 h 28"/>
                  <a:gd name="T4" fmla="*/ 15 w 29"/>
                  <a:gd name="T5" fmla="*/ 0 h 28"/>
                  <a:gd name="T6" fmla="*/ 29 w 29"/>
                  <a:gd name="T7" fmla="*/ 14 h 28"/>
                  <a:gd name="T8" fmla="*/ 15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15" y="28"/>
                    </a:moveTo>
                    <a:lnTo>
                      <a:pt x="0" y="14"/>
                    </a:lnTo>
                    <a:lnTo>
                      <a:pt x="15" y="0"/>
                    </a:lnTo>
                    <a:lnTo>
                      <a:pt x="29" y="14"/>
                    </a:lnTo>
                    <a:lnTo>
                      <a:pt x="15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38" name="Freeform 41"/>
              <p:cNvSpPr/>
              <p:nvPr/>
            </p:nvSpPr>
            <p:spPr bwMode="auto">
              <a:xfrm>
                <a:off x="14851545" y="5768975"/>
                <a:ext cx="46037" cy="44450"/>
              </a:xfrm>
              <a:custGeom>
                <a:avLst/>
                <a:gdLst>
                  <a:gd name="T0" fmla="*/ 14 w 29"/>
                  <a:gd name="T1" fmla="*/ 28 h 28"/>
                  <a:gd name="T2" fmla="*/ 0 w 29"/>
                  <a:gd name="T3" fmla="*/ 14 h 28"/>
                  <a:gd name="T4" fmla="*/ 14 w 29"/>
                  <a:gd name="T5" fmla="*/ 0 h 28"/>
                  <a:gd name="T6" fmla="*/ 29 w 29"/>
                  <a:gd name="T7" fmla="*/ 14 h 28"/>
                  <a:gd name="T8" fmla="*/ 14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14" y="28"/>
                    </a:moveTo>
                    <a:lnTo>
                      <a:pt x="0" y="14"/>
                    </a:lnTo>
                    <a:lnTo>
                      <a:pt x="14" y="0"/>
                    </a:lnTo>
                    <a:lnTo>
                      <a:pt x="29" y="14"/>
                    </a:lnTo>
                    <a:lnTo>
                      <a:pt x="14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39" name="Freeform 42"/>
              <p:cNvSpPr/>
              <p:nvPr/>
            </p:nvSpPr>
            <p:spPr bwMode="auto">
              <a:xfrm>
                <a:off x="14867420" y="5708650"/>
                <a:ext cx="44450" cy="44450"/>
              </a:xfrm>
              <a:custGeom>
                <a:avLst/>
                <a:gdLst>
                  <a:gd name="T0" fmla="*/ 14 w 28"/>
                  <a:gd name="T1" fmla="*/ 28 h 28"/>
                  <a:gd name="T2" fmla="*/ 0 w 28"/>
                  <a:gd name="T3" fmla="*/ 14 h 28"/>
                  <a:gd name="T4" fmla="*/ 14 w 28"/>
                  <a:gd name="T5" fmla="*/ 0 h 28"/>
                  <a:gd name="T6" fmla="*/ 28 w 28"/>
                  <a:gd name="T7" fmla="*/ 14 h 28"/>
                  <a:gd name="T8" fmla="*/ 14 w 28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8">
                    <a:moveTo>
                      <a:pt x="14" y="28"/>
                    </a:moveTo>
                    <a:lnTo>
                      <a:pt x="0" y="14"/>
                    </a:lnTo>
                    <a:lnTo>
                      <a:pt x="14" y="0"/>
                    </a:lnTo>
                    <a:lnTo>
                      <a:pt x="28" y="14"/>
                    </a:lnTo>
                    <a:lnTo>
                      <a:pt x="14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40" name="Freeform 43"/>
              <p:cNvSpPr/>
              <p:nvPr/>
            </p:nvSpPr>
            <p:spPr bwMode="auto">
              <a:xfrm>
                <a:off x="14837258" y="5827713"/>
                <a:ext cx="44450" cy="46038"/>
              </a:xfrm>
              <a:custGeom>
                <a:avLst/>
                <a:gdLst>
                  <a:gd name="T0" fmla="*/ 14 w 28"/>
                  <a:gd name="T1" fmla="*/ 29 h 29"/>
                  <a:gd name="T2" fmla="*/ 0 w 28"/>
                  <a:gd name="T3" fmla="*/ 15 h 29"/>
                  <a:gd name="T4" fmla="*/ 14 w 28"/>
                  <a:gd name="T5" fmla="*/ 0 h 29"/>
                  <a:gd name="T6" fmla="*/ 28 w 28"/>
                  <a:gd name="T7" fmla="*/ 15 h 29"/>
                  <a:gd name="T8" fmla="*/ 14 w 28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14" y="29"/>
                    </a:moveTo>
                    <a:lnTo>
                      <a:pt x="0" y="15"/>
                    </a:lnTo>
                    <a:lnTo>
                      <a:pt x="14" y="0"/>
                    </a:lnTo>
                    <a:lnTo>
                      <a:pt x="28" y="15"/>
                    </a:lnTo>
                    <a:lnTo>
                      <a:pt x="14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41" name="Freeform 44"/>
              <p:cNvSpPr/>
              <p:nvPr/>
            </p:nvSpPr>
            <p:spPr bwMode="auto">
              <a:xfrm>
                <a:off x="14911870" y="5753100"/>
                <a:ext cx="44450" cy="46038"/>
              </a:xfrm>
              <a:custGeom>
                <a:avLst/>
                <a:gdLst>
                  <a:gd name="T0" fmla="*/ 14 w 28"/>
                  <a:gd name="T1" fmla="*/ 29 h 29"/>
                  <a:gd name="T2" fmla="*/ 0 w 28"/>
                  <a:gd name="T3" fmla="*/ 14 h 29"/>
                  <a:gd name="T4" fmla="*/ 14 w 28"/>
                  <a:gd name="T5" fmla="*/ 0 h 29"/>
                  <a:gd name="T6" fmla="*/ 28 w 28"/>
                  <a:gd name="T7" fmla="*/ 14 h 29"/>
                  <a:gd name="T8" fmla="*/ 14 w 28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14" y="29"/>
                    </a:moveTo>
                    <a:lnTo>
                      <a:pt x="0" y="14"/>
                    </a:lnTo>
                    <a:lnTo>
                      <a:pt x="14" y="0"/>
                    </a:lnTo>
                    <a:lnTo>
                      <a:pt x="28" y="14"/>
                    </a:lnTo>
                    <a:lnTo>
                      <a:pt x="14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</p:grpSp>
      </p:grpSp>
      <p:sp>
        <p:nvSpPr>
          <p:cNvPr id="42" name="矩形 41"/>
          <p:cNvSpPr/>
          <p:nvPr/>
        </p:nvSpPr>
        <p:spPr>
          <a:xfrm>
            <a:off x="8335955" y="4809710"/>
            <a:ext cx="31337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  <a:cs typeface="Open Sans" panose="020B0606030504020204" pitchFamily="34" charset="0"/>
              </a:rPr>
              <a:t>点击此处输入与此小标题或者与此图形相关的内容介绍、数据统计、事件分析、总结概述等文字描述内容。</a:t>
            </a:r>
            <a:endParaRPr lang="en-US" altLang="zh-CN" dirty="0"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8948027" y="4247448"/>
            <a:ext cx="232463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+mn-ea"/>
              </a:rPr>
              <a:t>在此输入小标题</a:t>
            </a:r>
            <a:endParaRPr lang="en-US" altLang="zh-CN" sz="2400" dirty="0">
              <a:solidFill>
                <a:schemeClr val="accent1"/>
              </a:solidFill>
              <a:latin typeface="+mn-ea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8380808" y="4177242"/>
            <a:ext cx="561182" cy="561182"/>
            <a:chOff x="8469135" y="3735768"/>
            <a:chExt cx="561182" cy="561182"/>
          </a:xfrm>
        </p:grpSpPr>
        <p:sp>
          <p:nvSpPr>
            <p:cNvPr id="45" name="椭圆 44"/>
            <p:cNvSpPr/>
            <p:nvPr/>
          </p:nvSpPr>
          <p:spPr>
            <a:xfrm>
              <a:off x="8469135" y="3735768"/>
              <a:ext cx="561182" cy="56118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46" name="组合 45"/>
            <p:cNvGrpSpPr/>
            <p:nvPr/>
          </p:nvGrpSpPr>
          <p:grpSpPr>
            <a:xfrm>
              <a:off x="8621844" y="3874607"/>
              <a:ext cx="282534" cy="283503"/>
              <a:chOff x="13416445" y="3094038"/>
              <a:chExt cx="463550" cy="465138"/>
            </a:xfrm>
            <a:solidFill>
              <a:schemeClr val="bg1"/>
            </a:solidFill>
          </p:grpSpPr>
          <p:sp>
            <p:nvSpPr>
              <p:cNvPr id="47" name="Freeform 23"/>
              <p:cNvSpPr>
                <a:spLocks noEditPoints="1"/>
              </p:cNvSpPr>
              <p:nvPr/>
            </p:nvSpPr>
            <p:spPr bwMode="auto">
              <a:xfrm>
                <a:off x="13464070" y="3094038"/>
                <a:ext cx="415925" cy="417513"/>
              </a:xfrm>
              <a:custGeom>
                <a:avLst/>
                <a:gdLst>
                  <a:gd name="T0" fmla="*/ 102 w 262"/>
                  <a:gd name="T1" fmla="*/ 263 h 263"/>
                  <a:gd name="T2" fmla="*/ 0 w 262"/>
                  <a:gd name="T3" fmla="*/ 159 h 263"/>
                  <a:gd name="T4" fmla="*/ 203 w 262"/>
                  <a:gd name="T5" fmla="*/ 0 h 263"/>
                  <a:gd name="T6" fmla="*/ 262 w 262"/>
                  <a:gd name="T7" fmla="*/ 59 h 263"/>
                  <a:gd name="T8" fmla="*/ 102 w 262"/>
                  <a:gd name="T9" fmla="*/ 263 h 263"/>
                  <a:gd name="T10" fmla="*/ 29 w 262"/>
                  <a:gd name="T11" fmla="*/ 161 h 263"/>
                  <a:gd name="T12" fmla="*/ 100 w 262"/>
                  <a:gd name="T13" fmla="*/ 234 h 263"/>
                  <a:gd name="T14" fmla="*/ 237 w 262"/>
                  <a:gd name="T15" fmla="*/ 62 h 263"/>
                  <a:gd name="T16" fmla="*/ 201 w 262"/>
                  <a:gd name="T17" fmla="*/ 26 h 263"/>
                  <a:gd name="T18" fmla="*/ 29 w 262"/>
                  <a:gd name="T19" fmla="*/ 16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2" h="263">
                    <a:moveTo>
                      <a:pt x="102" y="263"/>
                    </a:moveTo>
                    <a:lnTo>
                      <a:pt x="0" y="159"/>
                    </a:lnTo>
                    <a:lnTo>
                      <a:pt x="203" y="0"/>
                    </a:lnTo>
                    <a:lnTo>
                      <a:pt x="262" y="59"/>
                    </a:lnTo>
                    <a:lnTo>
                      <a:pt x="102" y="263"/>
                    </a:lnTo>
                    <a:close/>
                    <a:moveTo>
                      <a:pt x="29" y="161"/>
                    </a:moveTo>
                    <a:lnTo>
                      <a:pt x="100" y="234"/>
                    </a:lnTo>
                    <a:lnTo>
                      <a:pt x="237" y="62"/>
                    </a:lnTo>
                    <a:lnTo>
                      <a:pt x="201" y="26"/>
                    </a:lnTo>
                    <a:lnTo>
                      <a:pt x="29" y="1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48" name="Freeform 24"/>
              <p:cNvSpPr/>
              <p:nvPr/>
            </p:nvSpPr>
            <p:spPr bwMode="auto">
              <a:xfrm>
                <a:off x="13565670" y="3184525"/>
                <a:ext cx="220662" cy="179388"/>
              </a:xfrm>
              <a:custGeom>
                <a:avLst/>
                <a:gdLst>
                  <a:gd name="T0" fmla="*/ 12 w 139"/>
                  <a:gd name="T1" fmla="*/ 113 h 113"/>
                  <a:gd name="T2" fmla="*/ 0 w 139"/>
                  <a:gd name="T3" fmla="*/ 99 h 113"/>
                  <a:gd name="T4" fmla="*/ 128 w 139"/>
                  <a:gd name="T5" fmla="*/ 0 h 113"/>
                  <a:gd name="T6" fmla="*/ 139 w 139"/>
                  <a:gd name="T7" fmla="*/ 14 h 113"/>
                  <a:gd name="T8" fmla="*/ 12 w 139"/>
                  <a:gd name="T9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113">
                    <a:moveTo>
                      <a:pt x="12" y="113"/>
                    </a:moveTo>
                    <a:lnTo>
                      <a:pt x="0" y="99"/>
                    </a:lnTo>
                    <a:lnTo>
                      <a:pt x="128" y="0"/>
                    </a:lnTo>
                    <a:lnTo>
                      <a:pt x="139" y="14"/>
                    </a:lnTo>
                    <a:lnTo>
                      <a:pt x="12" y="1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49" name="Freeform 25"/>
              <p:cNvSpPr/>
              <p:nvPr/>
            </p:nvSpPr>
            <p:spPr bwMode="auto">
              <a:xfrm>
                <a:off x="13427558" y="3387725"/>
                <a:ext cx="160337" cy="160338"/>
              </a:xfrm>
              <a:custGeom>
                <a:avLst/>
                <a:gdLst>
                  <a:gd name="T0" fmla="*/ 12 w 43"/>
                  <a:gd name="T1" fmla="*/ 43 h 43"/>
                  <a:gd name="T2" fmla="*/ 0 w 43"/>
                  <a:gd name="T3" fmla="*/ 31 h 43"/>
                  <a:gd name="T4" fmla="*/ 3 w 43"/>
                  <a:gd name="T5" fmla="*/ 29 h 43"/>
                  <a:gd name="T6" fmla="*/ 3 w 43"/>
                  <a:gd name="T7" fmla="*/ 12 h 43"/>
                  <a:gd name="T8" fmla="*/ 0 w 43"/>
                  <a:gd name="T9" fmla="*/ 9 h 43"/>
                  <a:gd name="T10" fmla="*/ 9 w 43"/>
                  <a:gd name="T11" fmla="*/ 0 h 43"/>
                  <a:gd name="T12" fmla="*/ 14 w 43"/>
                  <a:gd name="T13" fmla="*/ 6 h 43"/>
                  <a:gd name="T14" fmla="*/ 11 w 43"/>
                  <a:gd name="T15" fmla="*/ 9 h 43"/>
                  <a:gd name="T16" fmla="*/ 11 w 43"/>
                  <a:gd name="T17" fmla="*/ 31 h 43"/>
                  <a:gd name="T18" fmla="*/ 12 w 43"/>
                  <a:gd name="T19" fmla="*/ 32 h 43"/>
                  <a:gd name="T20" fmla="*/ 34 w 43"/>
                  <a:gd name="T21" fmla="*/ 32 h 43"/>
                  <a:gd name="T22" fmla="*/ 37 w 43"/>
                  <a:gd name="T23" fmla="*/ 29 h 43"/>
                  <a:gd name="T24" fmla="*/ 43 w 43"/>
                  <a:gd name="T25" fmla="*/ 34 h 43"/>
                  <a:gd name="T26" fmla="*/ 34 w 43"/>
                  <a:gd name="T27" fmla="*/ 43 h 43"/>
                  <a:gd name="T28" fmla="*/ 31 w 43"/>
                  <a:gd name="T29" fmla="*/ 40 h 43"/>
                  <a:gd name="T30" fmla="*/ 14 w 43"/>
                  <a:gd name="T31" fmla="*/ 40 h 43"/>
                  <a:gd name="T32" fmla="*/ 12 w 43"/>
                  <a:gd name="T33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43">
                    <a:moveTo>
                      <a:pt x="12" y="43"/>
                    </a:moveTo>
                    <a:cubicBezTo>
                      <a:pt x="0" y="31"/>
                      <a:pt x="0" y="31"/>
                      <a:pt x="0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8" y="24"/>
                      <a:pt x="8" y="16"/>
                      <a:pt x="3" y="12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6"/>
                      <a:pt x="16" y="25"/>
                      <a:pt x="11" y="31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8" y="27"/>
                      <a:pt x="27" y="27"/>
                      <a:pt x="34" y="32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43" y="34"/>
                      <a:pt x="43" y="34"/>
                      <a:pt x="43" y="34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27" y="35"/>
                      <a:pt x="19" y="35"/>
                      <a:pt x="14" y="40"/>
                    </a:cubicBezTo>
                    <a:lnTo>
                      <a:pt x="12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50" name="Freeform 26"/>
              <p:cNvSpPr/>
              <p:nvPr/>
            </p:nvSpPr>
            <p:spPr bwMode="auto">
              <a:xfrm>
                <a:off x="13416445" y="3503613"/>
                <a:ext cx="55562" cy="55563"/>
              </a:xfrm>
              <a:custGeom>
                <a:avLst/>
                <a:gdLst>
                  <a:gd name="T0" fmla="*/ 14 w 35"/>
                  <a:gd name="T1" fmla="*/ 35 h 35"/>
                  <a:gd name="T2" fmla="*/ 0 w 35"/>
                  <a:gd name="T3" fmla="*/ 21 h 35"/>
                  <a:gd name="T4" fmla="*/ 21 w 35"/>
                  <a:gd name="T5" fmla="*/ 0 h 35"/>
                  <a:gd name="T6" fmla="*/ 35 w 35"/>
                  <a:gd name="T7" fmla="*/ 14 h 35"/>
                  <a:gd name="T8" fmla="*/ 14 w 35"/>
                  <a:gd name="T9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35">
                    <a:moveTo>
                      <a:pt x="14" y="35"/>
                    </a:moveTo>
                    <a:lnTo>
                      <a:pt x="0" y="21"/>
                    </a:lnTo>
                    <a:lnTo>
                      <a:pt x="21" y="0"/>
                    </a:lnTo>
                    <a:lnTo>
                      <a:pt x="35" y="14"/>
                    </a:lnTo>
                    <a:lnTo>
                      <a:pt x="14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+mn-ea"/>
                </a:endParaRPr>
              </a:p>
            </p:txBody>
          </p:sp>
        </p:grpSp>
      </p:grpSp>
      <p:pic>
        <p:nvPicPr>
          <p:cNvPr id="51" name="图片 5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43" y="1802002"/>
            <a:ext cx="4095878" cy="40958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  <p:bldP spid="14" grpId="0"/>
      <p:bldP spid="15" grpId="0"/>
      <p:bldP spid="29" grpId="0"/>
      <p:bldP spid="30" grpId="0"/>
      <p:bldP spid="42" grpId="0"/>
      <p:bldP spid="4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研究结论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面临问题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 smtClean="0"/>
              <a:t>3.</a:t>
            </a:r>
            <a:r>
              <a:rPr lang="zh-CN" altLang="en-US" dirty="0" smtClean="0"/>
              <a:t>问题建议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 smtClean="0"/>
              <a:t>4.</a:t>
            </a:r>
            <a:r>
              <a:rPr lang="zh-CN" altLang="en-US" dirty="0" smtClean="0"/>
              <a:t>未来发展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 smtClean="0"/>
              <a:t>概括总结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 smtClean="0"/>
              <a:t>CONCLUSION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05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研究结论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07"/>
          <a:stretch>
            <a:fillRect/>
          </a:stretch>
        </p:blipFill>
        <p:spPr>
          <a:xfrm>
            <a:off x="660778" y="1882252"/>
            <a:ext cx="3024117" cy="373380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3684895" y="2538483"/>
            <a:ext cx="154219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2142698" y="5786651"/>
            <a:ext cx="308439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2142698" y="5616052"/>
            <a:ext cx="0" cy="17059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227092" y="5104262"/>
            <a:ext cx="0" cy="68238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227092" y="2538483"/>
            <a:ext cx="0" cy="6823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4098878" y="3349042"/>
            <a:ext cx="300866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</a:rPr>
              <a:t>在此输入小标题</a:t>
            </a:r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098877" y="3830549"/>
            <a:ext cx="30086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点击此处输入与此小标题或者与此图形相关的内容介绍、数据统计、事件分析、总结概述等文字描述内容。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7387209" y="1883391"/>
            <a:ext cx="576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 11"/>
          <p:cNvSpPr>
            <a:spLocks noChangeAspect="1"/>
          </p:cNvSpPr>
          <p:nvPr/>
        </p:nvSpPr>
        <p:spPr>
          <a:xfrm>
            <a:off x="7481609" y="2023582"/>
            <a:ext cx="387201" cy="295617"/>
          </a:xfrm>
          <a:custGeom>
            <a:avLst/>
            <a:gdLst>
              <a:gd name="connsiteX0" fmla="*/ 6598371 w 6665495"/>
              <a:gd name="connsiteY0" fmla="*/ 0 h 5088913"/>
              <a:gd name="connsiteX1" fmla="*/ 6557252 w 6665495"/>
              <a:gd name="connsiteY1" fmla="*/ 1000592 h 5088913"/>
              <a:gd name="connsiteX2" fmla="*/ 6261576 w 6665495"/>
              <a:gd name="connsiteY2" fmla="*/ 812466 h 5088913"/>
              <a:gd name="connsiteX3" fmla="*/ 4531692 w 6665495"/>
              <a:gd name="connsiteY3" fmla="*/ 3322764 h 5088913"/>
              <a:gd name="connsiteX4" fmla="*/ 4542285 w 6665495"/>
              <a:gd name="connsiteY4" fmla="*/ 3330663 h 5088913"/>
              <a:gd name="connsiteX5" fmla="*/ 4348606 w 6665495"/>
              <a:gd name="connsiteY5" fmla="*/ 3590402 h 5088913"/>
              <a:gd name="connsiteX6" fmla="*/ 2224013 w 6665495"/>
              <a:gd name="connsiteY6" fmla="*/ 2006165 h 5088913"/>
              <a:gd name="connsiteX7" fmla="*/ 462497 w 6665495"/>
              <a:gd name="connsiteY7" fmla="*/ 4764913 h 5088913"/>
              <a:gd name="connsiteX8" fmla="*/ 6665495 w 6665495"/>
              <a:gd name="connsiteY8" fmla="*/ 4764913 h 5088913"/>
              <a:gd name="connsiteX9" fmla="*/ 6665495 w 6665495"/>
              <a:gd name="connsiteY9" fmla="*/ 5088913 h 5088913"/>
              <a:gd name="connsiteX10" fmla="*/ 0 w 6665495"/>
              <a:gd name="connsiteY10" fmla="*/ 5088913 h 5088913"/>
              <a:gd name="connsiteX11" fmla="*/ 0 w 6665495"/>
              <a:gd name="connsiteY11" fmla="*/ 4926913 h 5088913"/>
              <a:gd name="connsiteX12" fmla="*/ 0 w 6665495"/>
              <a:gd name="connsiteY12" fmla="*/ 4764913 h 5088913"/>
              <a:gd name="connsiteX13" fmla="*/ 0 w 6665495"/>
              <a:gd name="connsiteY13" fmla="*/ 18030 h 5088913"/>
              <a:gd name="connsiteX14" fmla="*/ 324001 w 6665495"/>
              <a:gd name="connsiteY14" fmla="*/ 18030 h 5088913"/>
              <a:gd name="connsiteX15" fmla="*/ 324001 w 6665495"/>
              <a:gd name="connsiteY15" fmla="*/ 4379774 h 5088913"/>
              <a:gd name="connsiteX16" fmla="*/ 1963590 w 6665495"/>
              <a:gd name="connsiteY16" fmla="*/ 1811976 h 5088913"/>
              <a:gd name="connsiteX17" fmla="*/ 1956965 w 6665495"/>
              <a:gd name="connsiteY17" fmla="*/ 1807035 h 5088913"/>
              <a:gd name="connsiteX18" fmla="*/ 2025027 w 6665495"/>
              <a:gd name="connsiteY18" fmla="*/ 1715758 h 5088913"/>
              <a:gd name="connsiteX19" fmla="*/ 2104333 w 6665495"/>
              <a:gd name="connsiteY19" fmla="*/ 1591555 h 5088913"/>
              <a:gd name="connsiteX20" fmla="*/ 2113349 w 6665495"/>
              <a:gd name="connsiteY20" fmla="*/ 1597311 h 5088913"/>
              <a:gd name="connsiteX21" fmla="*/ 2150643 w 6665495"/>
              <a:gd name="connsiteY21" fmla="*/ 1547296 h 5088913"/>
              <a:gd name="connsiteX22" fmla="*/ 4271772 w 6665495"/>
              <a:gd name="connsiteY22" fmla="*/ 3128950 h 5088913"/>
              <a:gd name="connsiteX23" fmla="*/ 5988033 w 6665495"/>
              <a:gd name="connsiteY23" fmla="*/ 638421 h 5088913"/>
              <a:gd name="connsiteX24" fmla="*/ 5709435 w 6665495"/>
              <a:gd name="connsiteY24" fmla="*/ 461160 h 5088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665495" h="5088913">
                <a:moveTo>
                  <a:pt x="6598371" y="0"/>
                </a:moveTo>
                <a:lnTo>
                  <a:pt x="6557252" y="1000592"/>
                </a:lnTo>
                <a:lnTo>
                  <a:pt x="6261576" y="812466"/>
                </a:lnTo>
                <a:lnTo>
                  <a:pt x="4531692" y="3322764"/>
                </a:lnTo>
                <a:lnTo>
                  <a:pt x="4542285" y="3330663"/>
                </a:lnTo>
                <a:lnTo>
                  <a:pt x="4348606" y="3590402"/>
                </a:lnTo>
                <a:lnTo>
                  <a:pt x="2224013" y="2006165"/>
                </a:lnTo>
                <a:lnTo>
                  <a:pt x="462497" y="4764913"/>
                </a:lnTo>
                <a:lnTo>
                  <a:pt x="6665495" y="4764913"/>
                </a:lnTo>
                <a:lnTo>
                  <a:pt x="6665495" y="5088913"/>
                </a:lnTo>
                <a:lnTo>
                  <a:pt x="0" y="5088913"/>
                </a:lnTo>
                <a:lnTo>
                  <a:pt x="0" y="4926913"/>
                </a:lnTo>
                <a:lnTo>
                  <a:pt x="0" y="4764913"/>
                </a:lnTo>
                <a:lnTo>
                  <a:pt x="0" y="18030"/>
                </a:lnTo>
                <a:lnTo>
                  <a:pt x="324001" y="18030"/>
                </a:lnTo>
                <a:lnTo>
                  <a:pt x="324001" y="4379774"/>
                </a:lnTo>
                <a:lnTo>
                  <a:pt x="1963590" y="1811976"/>
                </a:lnTo>
                <a:lnTo>
                  <a:pt x="1956965" y="1807035"/>
                </a:lnTo>
                <a:lnTo>
                  <a:pt x="2025027" y="1715758"/>
                </a:lnTo>
                <a:lnTo>
                  <a:pt x="2104333" y="1591555"/>
                </a:lnTo>
                <a:lnTo>
                  <a:pt x="2113349" y="1597311"/>
                </a:lnTo>
                <a:lnTo>
                  <a:pt x="2150643" y="1547296"/>
                </a:lnTo>
                <a:lnTo>
                  <a:pt x="4271772" y="3128950"/>
                </a:lnTo>
                <a:lnTo>
                  <a:pt x="5988033" y="638421"/>
                </a:lnTo>
                <a:lnTo>
                  <a:pt x="5709435" y="4611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058745" y="1825975"/>
            <a:ext cx="35404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</a:rPr>
              <a:t>在此输入小标题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058744" y="2169151"/>
            <a:ext cx="36538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点此输入</a:t>
            </a:r>
            <a:r>
              <a:rPr lang="zh-CN" altLang="en-US" dirty="0"/>
              <a:t>相关的文字描述内容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7387209" y="3360123"/>
            <a:ext cx="576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8058745" y="3302707"/>
            <a:ext cx="35404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</a:rPr>
              <a:t>在此输入小标题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058744" y="3645883"/>
            <a:ext cx="36538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点此输入</a:t>
            </a:r>
            <a:r>
              <a:rPr lang="zh-CN" altLang="en-US" dirty="0"/>
              <a:t>相关的文字描述内容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7387209" y="4960960"/>
            <a:ext cx="576000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8058745" y="4903544"/>
            <a:ext cx="35404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</a:rPr>
              <a:t>在此输入小标题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058744" y="5246720"/>
            <a:ext cx="36538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点此输入</a:t>
            </a:r>
            <a:r>
              <a:rPr lang="zh-CN" altLang="en-US" dirty="0"/>
              <a:t>相关的文字描述内容</a:t>
            </a:r>
            <a:endParaRPr lang="zh-CN" altLang="en-US" dirty="0"/>
          </a:p>
        </p:txBody>
      </p:sp>
      <p:sp>
        <p:nvSpPr>
          <p:cNvPr id="21" name="任意多边形 20"/>
          <p:cNvSpPr>
            <a:spLocks noChangeAspect="1"/>
          </p:cNvSpPr>
          <p:nvPr/>
        </p:nvSpPr>
        <p:spPr>
          <a:xfrm>
            <a:off x="7481609" y="3472930"/>
            <a:ext cx="387201" cy="345906"/>
          </a:xfrm>
          <a:custGeom>
            <a:avLst/>
            <a:gdLst>
              <a:gd name="connsiteX0" fmla="*/ 963379 w 6100010"/>
              <a:gd name="connsiteY0" fmla="*/ 0 h 5449453"/>
              <a:gd name="connsiteX1" fmla="*/ 1287379 w 6100010"/>
              <a:gd name="connsiteY1" fmla="*/ 0 h 5449453"/>
              <a:gd name="connsiteX2" fmla="*/ 1287379 w 6100010"/>
              <a:gd name="connsiteY2" fmla="*/ 1 h 5449453"/>
              <a:gd name="connsiteX3" fmla="*/ 2824929 w 6100010"/>
              <a:gd name="connsiteY3" fmla="*/ 1 h 5449453"/>
              <a:gd name="connsiteX4" fmla="*/ 2824929 w 6100010"/>
              <a:gd name="connsiteY4" fmla="*/ 0 h 5449453"/>
              <a:gd name="connsiteX5" fmla="*/ 3148929 w 6100010"/>
              <a:gd name="connsiteY5" fmla="*/ 0 h 5449453"/>
              <a:gd name="connsiteX6" fmla="*/ 3148929 w 6100010"/>
              <a:gd name="connsiteY6" fmla="*/ 1 h 5449453"/>
              <a:gd name="connsiteX7" fmla="*/ 3176336 w 6100010"/>
              <a:gd name="connsiteY7" fmla="*/ 1 h 5449453"/>
              <a:gd name="connsiteX8" fmla="*/ 3176336 w 6100010"/>
              <a:gd name="connsiteY8" fmla="*/ 324001 h 5449453"/>
              <a:gd name="connsiteX9" fmla="*/ 3148929 w 6100010"/>
              <a:gd name="connsiteY9" fmla="*/ 324001 h 5449453"/>
              <a:gd name="connsiteX10" fmla="*/ 3148929 w 6100010"/>
              <a:gd name="connsiteY10" fmla="*/ 625642 h 5449453"/>
              <a:gd name="connsiteX11" fmla="*/ 2824929 w 6100010"/>
              <a:gd name="connsiteY11" fmla="*/ 625642 h 5449453"/>
              <a:gd name="connsiteX12" fmla="*/ 2824929 w 6100010"/>
              <a:gd name="connsiteY12" fmla="*/ 324001 h 5449453"/>
              <a:gd name="connsiteX13" fmla="*/ 1287379 w 6100010"/>
              <a:gd name="connsiteY13" fmla="*/ 324001 h 5449453"/>
              <a:gd name="connsiteX14" fmla="*/ 1287379 w 6100010"/>
              <a:gd name="connsiteY14" fmla="*/ 3196976 h 5449453"/>
              <a:gd name="connsiteX15" fmla="*/ 1804109 w 6100010"/>
              <a:gd name="connsiteY15" fmla="*/ 3713706 h 5449453"/>
              <a:gd name="connsiteX16" fmla="*/ 2330486 w 6100010"/>
              <a:gd name="connsiteY16" fmla="*/ 3187328 h 5449453"/>
              <a:gd name="connsiteX17" fmla="*/ 2330486 w 6100010"/>
              <a:gd name="connsiteY17" fmla="*/ 934688 h 5449453"/>
              <a:gd name="connsiteX18" fmla="*/ 1840405 w 6100010"/>
              <a:gd name="connsiteY18" fmla="*/ 934688 h 5449453"/>
              <a:gd name="connsiteX19" fmla="*/ 1840405 w 6100010"/>
              <a:gd name="connsiteY19" fmla="*/ 2815389 h 5449453"/>
              <a:gd name="connsiteX20" fmla="*/ 1516405 w 6100010"/>
              <a:gd name="connsiteY20" fmla="*/ 2815389 h 5449453"/>
              <a:gd name="connsiteX21" fmla="*/ 1516405 w 6100010"/>
              <a:gd name="connsiteY21" fmla="*/ 610688 h 5449453"/>
              <a:gd name="connsiteX22" fmla="*/ 1840405 w 6100010"/>
              <a:gd name="connsiteY22" fmla="*/ 610688 h 5449453"/>
              <a:gd name="connsiteX23" fmla="*/ 2330486 w 6100010"/>
              <a:gd name="connsiteY23" fmla="*/ 610688 h 5449453"/>
              <a:gd name="connsiteX24" fmla="*/ 2654486 w 6100010"/>
              <a:gd name="connsiteY24" fmla="*/ 610688 h 5449453"/>
              <a:gd name="connsiteX25" fmla="*/ 2654486 w 6100010"/>
              <a:gd name="connsiteY25" fmla="*/ 878306 h 5449453"/>
              <a:gd name="connsiteX26" fmla="*/ 5776010 w 6100010"/>
              <a:gd name="connsiteY26" fmla="*/ 878306 h 5449453"/>
              <a:gd name="connsiteX27" fmla="*/ 5776010 w 6100010"/>
              <a:gd name="connsiteY27" fmla="*/ 878306 h 5449453"/>
              <a:gd name="connsiteX28" fmla="*/ 6100010 w 6100010"/>
              <a:gd name="connsiteY28" fmla="*/ 878306 h 5449453"/>
              <a:gd name="connsiteX29" fmla="*/ 6100010 w 6100010"/>
              <a:gd name="connsiteY29" fmla="*/ 878306 h 5449453"/>
              <a:gd name="connsiteX30" fmla="*/ 6100010 w 6100010"/>
              <a:gd name="connsiteY30" fmla="*/ 1202305 h 5449453"/>
              <a:gd name="connsiteX31" fmla="*/ 6100010 w 6100010"/>
              <a:gd name="connsiteY31" fmla="*/ 5125453 h 5449453"/>
              <a:gd name="connsiteX32" fmla="*/ 6100010 w 6100010"/>
              <a:gd name="connsiteY32" fmla="*/ 5449453 h 5449453"/>
              <a:gd name="connsiteX33" fmla="*/ 5776010 w 6100010"/>
              <a:gd name="connsiteY33" fmla="*/ 5449453 h 5449453"/>
              <a:gd name="connsiteX34" fmla="*/ 324001 w 6100010"/>
              <a:gd name="connsiteY34" fmla="*/ 5449453 h 5449453"/>
              <a:gd name="connsiteX35" fmla="*/ 1 w 6100010"/>
              <a:gd name="connsiteY35" fmla="*/ 5449453 h 5449453"/>
              <a:gd name="connsiteX36" fmla="*/ 1 w 6100010"/>
              <a:gd name="connsiteY36" fmla="*/ 5449453 h 5449453"/>
              <a:gd name="connsiteX37" fmla="*/ 1 w 6100010"/>
              <a:gd name="connsiteY37" fmla="*/ 1202305 h 5449453"/>
              <a:gd name="connsiteX38" fmla="*/ 0 w 6100010"/>
              <a:gd name="connsiteY38" fmla="*/ 1202305 h 5449453"/>
              <a:gd name="connsiteX39" fmla="*/ 0 w 6100010"/>
              <a:gd name="connsiteY39" fmla="*/ 878306 h 5449453"/>
              <a:gd name="connsiteX40" fmla="*/ 637673 w 6100010"/>
              <a:gd name="connsiteY40" fmla="*/ 878306 h 5449453"/>
              <a:gd name="connsiteX41" fmla="*/ 637673 w 6100010"/>
              <a:gd name="connsiteY41" fmla="*/ 1202305 h 5449453"/>
              <a:gd name="connsiteX42" fmla="*/ 324001 w 6100010"/>
              <a:gd name="connsiteY42" fmla="*/ 1202305 h 5449453"/>
              <a:gd name="connsiteX43" fmla="*/ 324001 w 6100010"/>
              <a:gd name="connsiteY43" fmla="*/ 5125453 h 5449453"/>
              <a:gd name="connsiteX44" fmla="*/ 5776010 w 6100010"/>
              <a:gd name="connsiteY44" fmla="*/ 5125453 h 5449453"/>
              <a:gd name="connsiteX45" fmla="*/ 5776010 w 6100010"/>
              <a:gd name="connsiteY45" fmla="*/ 1202305 h 5449453"/>
              <a:gd name="connsiteX46" fmla="*/ 2654486 w 6100010"/>
              <a:gd name="connsiteY46" fmla="*/ 1202305 h 5449453"/>
              <a:gd name="connsiteX47" fmla="*/ 2654486 w 6100010"/>
              <a:gd name="connsiteY47" fmla="*/ 3320716 h 5449453"/>
              <a:gd name="connsiteX48" fmla="*/ 2634370 w 6100010"/>
              <a:gd name="connsiteY48" fmla="*/ 3320716 h 5449453"/>
              <a:gd name="connsiteX49" fmla="*/ 2644837 w 6100010"/>
              <a:gd name="connsiteY49" fmla="*/ 3331183 h 5449453"/>
              <a:gd name="connsiteX50" fmla="*/ 2033211 w 6100010"/>
              <a:gd name="connsiteY50" fmla="*/ 3942808 h 5449453"/>
              <a:gd name="connsiteX51" fmla="*/ 2039417 w 6100010"/>
              <a:gd name="connsiteY51" fmla="*/ 3949014 h 5449453"/>
              <a:gd name="connsiteX52" fmla="*/ 1810314 w 6100010"/>
              <a:gd name="connsiteY52" fmla="*/ 4178117 h 5449453"/>
              <a:gd name="connsiteX53" fmla="*/ 963379 w 6100010"/>
              <a:gd name="connsiteY53" fmla="*/ 3331182 h 5449453"/>
              <a:gd name="connsiteX54" fmla="*/ 973845 w 6100010"/>
              <a:gd name="connsiteY54" fmla="*/ 3320716 h 5449453"/>
              <a:gd name="connsiteX55" fmla="*/ 963379 w 6100010"/>
              <a:gd name="connsiteY55" fmla="*/ 3320716 h 5449453"/>
              <a:gd name="connsiteX56" fmla="*/ 963379 w 6100010"/>
              <a:gd name="connsiteY56" fmla="*/ 324001 h 5449453"/>
              <a:gd name="connsiteX57" fmla="*/ 963379 w 6100010"/>
              <a:gd name="connsiteY57" fmla="*/ 1 h 5449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100010" h="5449453">
                <a:moveTo>
                  <a:pt x="963379" y="0"/>
                </a:moveTo>
                <a:lnTo>
                  <a:pt x="1287379" y="0"/>
                </a:lnTo>
                <a:lnTo>
                  <a:pt x="1287379" y="1"/>
                </a:lnTo>
                <a:lnTo>
                  <a:pt x="2824929" y="1"/>
                </a:lnTo>
                <a:lnTo>
                  <a:pt x="2824929" y="0"/>
                </a:lnTo>
                <a:lnTo>
                  <a:pt x="3148929" y="0"/>
                </a:lnTo>
                <a:lnTo>
                  <a:pt x="3148929" y="1"/>
                </a:lnTo>
                <a:lnTo>
                  <a:pt x="3176336" y="1"/>
                </a:lnTo>
                <a:lnTo>
                  <a:pt x="3176336" y="324001"/>
                </a:lnTo>
                <a:lnTo>
                  <a:pt x="3148929" y="324001"/>
                </a:lnTo>
                <a:lnTo>
                  <a:pt x="3148929" y="625642"/>
                </a:lnTo>
                <a:lnTo>
                  <a:pt x="2824929" y="625642"/>
                </a:lnTo>
                <a:lnTo>
                  <a:pt x="2824929" y="324001"/>
                </a:lnTo>
                <a:lnTo>
                  <a:pt x="1287379" y="324001"/>
                </a:lnTo>
                <a:lnTo>
                  <a:pt x="1287379" y="3196976"/>
                </a:lnTo>
                <a:lnTo>
                  <a:pt x="1804109" y="3713706"/>
                </a:lnTo>
                <a:lnTo>
                  <a:pt x="2330486" y="3187328"/>
                </a:lnTo>
                <a:lnTo>
                  <a:pt x="2330486" y="934688"/>
                </a:lnTo>
                <a:lnTo>
                  <a:pt x="1840405" y="934688"/>
                </a:lnTo>
                <a:lnTo>
                  <a:pt x="1840405" y="2815389"/>
                </a:lnTo>
                <a:lnTo>
                  <a:pt x="1516405" y="2815389"/>
                </a:lnTo>
                <a:lnTo>
                  <a:pt x="1516405" y="610688"/>
                </a:lnTo>
                <a:lnTo>
                  <a:pt x="1840405" y="610688"/>
                </a:lnTo>
                <a:lnTo>
                  <a:pt x="2330486" y="610688"/>
                </a:lnTo>
                <a:lnTo>
                  <a:pt x="2654486" y="610688"/>
                </a:lnTo>
                <a:lnTo>
                  <a:pt x="2654486" y="878306"/>
                </a:lnTo>
                <a:lnTo>
                  <a:pt x="5776010" y="878306"/>
                </a:lnTo>
                <a:lnTo>
                  <a:pt x="5776010" y="878306"/>
                </a:lnTo>
                <a:lnTo>
                  <a:pt x="6100010" y="878306"/>
                </a:lnTo>
                <a:lnTo>
                  <a:pt x="6100010" y="878306"/>
                </a:lnTo>
                <a:lnTo>
                  <a:pt x="6100010" y="1202305"/>
                </a:lnTo>
                <a:lnTo>
                  <a:pt x="6100010" y="5125453"/>
                </a:lnTo>
                <a:lnTo>
                  <a:pt x="6100010" y="5449453"/>
                </a:lnTo>
                <a:lnTo>
                  <a:pt x="5776010" y="5449453"/>
                </a:lnTo>
                <a:lnTo>
                  <a:pt x="324001" y="5449453"/>
                </a:lnTo>
                <a:lnTo>
                  <a:pt x="1" y="5449453"/>
                </a:lnTo>
                <a:lnTo>
                  <a:pt x="1" y="5449453"/>
                </a:lnTo>
                <a:lnTo>
                  <a:pt x="1" y="1202305"/>
                </a:lnTo>
                <a:lnTo>
                  <a:pt x="0" y="1202305"/>
                </a:lnTo>
                <a:lnTo>
                  <a:pt x="0" y="878306"/>
                </a:lnTo>
                <a:lnTo>
                  <a:pt x="637673" y="878306"/>
                </a:lnTo>
                <a:lnTo>
                  <a:pt x="637673" y="1202305"/>
                </a:lnTo>
                <a:lnTo>
                  <a:pt x="324001" y="1202305"/>
                </a:lnTo>
                <a:lnTo>
                  <a:pt x="324001" y="5125453"/>
                </a:lnTo>
                <a:lnTo>
                  <a:pt x="5776010" y="5125453"/>
                </a:lnTo>
                <a:lnTo>
                  <a:pt x="5776010" y="1202305"/>
                </a:lnTo>
                <a:lnTo>
                  <a:pt x="2654486" y="1202305"/>
                </a:lnTo>
                <a:lnTo>
                  <a:pt x="2654486" y="3320716"/>
                </a:lnTo>
                <a:lnTo>
                  <a:pt x="2634370" y="3320716"/>
                </a:lnTo>
                <a:lnTo>
                  <a:pt x="2644837" y="3331183"/>
                </a:lnTo>
                <a:lnTo>
                  <a:pt x="2033211" y="3942808"/>
                </a:lnTo>
                <a:lnTo>
                  <a:pt x="2039417" y="3949014"/>
                </a:lnTo>
                <a:lnTo>
                  <a:pt x="1810314" y="4178117"/>
                </a:lnTo>
                <a:lnTo>
                  <a:pt x="963379" y="3331182"/>
                </a:lnTo>
                <a:lnTo>
                  <a:pt x="973845" y="3320716"/>
                </a:lnTo>
                <a:lnTo>
                  <a:pt x="963379" y="3320716"/>
                </a:lnTo>
                <a:lnTo>
                  <a:pt x="963379" y="324001"/>
                </a:lnTo>
                <a:lnTo>
                  <a:pt x="963379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任意多边形 21"/>
          <p:cNvSpPr>
            <a:spLocks noChangeAspect="1"/>
          </p:cNvSpPr>
          <p:nvPr/>
        </p:nvSpPr>
        <p:spPr>
          <a:xfrm>
            <a:off x="7492958" y="5066720"/>
            <a:ext cx="364502" cy="360000"/>
          </a:xfrm>
          <a:custGeom>
            <a:avLst/>
            <a:gdLst>
              <a:gd name="connsiteX0" fmla="*/ 2579620 w 3583186"/>
              <a:gd name="connsiteY0" fmla="*/ 2033684 h 3538927"/>
              <a:gd name="connsiteX1" fmla="*/ 2728736 w 3583186"/>
              <a:gd name="connsiteY1" fmla="*/ 2033684 h 3538927"/>
              <a:gd name="connsiteX2" fmla="*/ 2728736 w 3583186"/>
              <a:gd name="connsiteY2" fmla="*/ 3538927 h 3538927"/>
              <a:gd name="connsiteX3" fmla="*/ 2579620 w 3583186"/>
              <a:gd name="connsiteY3" fmla="*/ 3538927 h 3538927"/>
              <a:gd name="connsiteX4" fmla="*/ 854448 w 3583186"/>
              <a:gd name="connsiteY4" fmla="*/ 2033684 h 3538927"/>
              <a:gd name="connsiteX5" fmla="*/ 1003564 w 3583186"/>
              <a:gd name="connsiteY5" fmla="*/ 2033684 h 3538927"/>
              <a:gd name="connsiteX6" fmla="*/ 1003564 w 3583186"/>
              <a:gd name="connsiteY6" fmla="*/ 3538927 h 3538927"/>
              <a:gd name="connsiteX7" fmla="*/ 854448 w 3583186"/>
              <a:gd name="connsiteY7" fmla="*/ 3538927 h 3538927"/>
              <a:gd name="connsiteX8" fmla="*/ 1791067 w 3583186"/>
              <a:gd name="connsiteY8" fmla="*/ 0 h 3538927"/>
              <a:gd name="connsiteX9" fmla="*/ 3045565 w 3583186"/>
              <a:gd name="connsiteY9" fmla="*/ 512000 h 3538927"/>
              <a:gd name="connsiteX10" fmla="*/ 3212925 w 3583186"/>
              <a:gd name="connsiteY10" fmla="*/ 2882497 h 3538927"/>
              <a:gd name="connsiteX11" fmla="*/ 3157035 w 3583186"/>
              <a:gd name="connsiteY11" fmla="*/ 2948069 h 3538927"/>
              <a:gd name="connsiteX12" fmla="*/ 3152838 w 3583186"/>
              <a:gd name="connsiteY12" fmla="*/ 2974240 h 3538927"/>
              <a:gd name="connsiteX13" fmla="*/ 2884210 w 3583186"/>
              <a:gd name="connsiteY13" fmla="*/ 3421167 h 3538927"/>
              <a:gd name="connsiteX14" fmla="*/ 2876517 w 3583186"/>
              <a:gd name="connsiteY14" fmla="*/ 2176864 h 3538927"/>
              <a:gd name="connsiteX15" fmla="*/ 3150651 w 3583186"/>
              <a:gd name="connsiteY15" fmla="*/ 2620436 h 3538927"/>
              <a:gd name="connsiteX16" fmla="*/ 3163435 w 3583186"/>
              <a:gd name="connsiteY16" fmla="*/ 2694297 h 3538927"/>
              <a:gd name="connsiteX17" fmla="*/ 3188289 w 3583186"/>
              <a:gd name="connsiteY17" fmla="*/ 2658445 h 3538927"/>
              <a:gd name="connsiteX18" fmla="*/ 2941936 w 3583186"/>
              <a:gd name="connsiteY18" fmla="*/ 617747 h 3538927"/>
              <a:gd name="connsiteX19" fmla="*/ 640561 w 3583186"/>
              <a:gd name="connsiteY19" fmla="*/ 618422 h 3538927"/>
              <a:gd name="connsiteX20" fmla="*/ 395406 w 3583186"/>
              <a:gd name="connsiteY20" fmla="*/ 2659264 h 3538927"/>
              <a:gd name="connsiteX21" fmla="*/ 419744 w 3583186"/>
              <a:gd name="connsiteY21" fmla="*/ 2694328 h 3538927"/>
              <a:gd name="connsiteX22" fmla="*/ 432534 w 3583186"/>
              <a:gd name="connsiteY22" fmla="*/ 2620436 h 3538927"/>
              <a:gd name="connsiteX23" fmla="*/ 706667 w 3583186"/>
              <a:gd name="connsiteY23" fmla="*/ 2176864 h 3538927"/>
              <a:gd name="connsiteX24" fmla="*/ 698974 w 3583186"/>
              <a:gd name="connsiteY24" fmla="*/ 3421167 h 3538927"/>
              <a:gd name="connsiteX25" fmla="*/ 430347 w 3583186"/>
              <a:gd name="connsiteY25" fmla="*/ 2974240 h 3538927"/>
              <a:gd name="connsiteX26" fmla="*/ 426150 w 3583186"/>
              <a:gd name="connsiteY26" fmla="*/ 2948074 h 3538927"/>
              <a:gd name="connsiteX27" fmla="*/ 370902 w 3583186"/>
              <a:gd name="connsiteY27" fmla="*/ 2883331 h 3538927"/>
              <a:gd name="connsiteX28" fmla="*/ 536870 w 3583186"/>
              <a:gd name="connsiteY28" fmla="*/ 512736 h 3538927"/>
              <a:gd name="connsiteX29" fmla="*/ 1791067 w 3583186"/>
              <a:gd name="connsiteY29" fmla="*/ 0 h 353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583186" h="3538927">
                <a:moveTo>
                  <a:pt x="2579620" y="2033684"/>
                </a:moveTo>
                <a:lnTo>
                  <a:pt x="2728736" y="2033684"/>
                </a:lnTo>
                <a:lnTo>
                  <a:pt x="2728736" y="3538927"/>
                </a:lnTo>
                <a:lnTo>
                  <a:pt x="2579620" y="3538927"/>
                </a:lnTo>
                <a:close/>
                <a:moveTo>
                  <a:pt x="854448" y="2033684"/>
                </a:moveTo>
                <a:lnTo>
                  <a:pt x="1003564" y="2033684"/>
                </a:lnTo>
                <a:lnTo>
                  <a:pt x="1003564" y="3538927"/>
                </a:lnTo>
                <a:lnTo>
                  <a:pt x="854448" y="3538927"/>
                </a:lnTo>
                <a:close/>
                <a:moveTo>
                  <a:pt x="1791067" y="0"/>
                </a:moveTo>
                <a:cubicBezTo>
                  <a:pt x="2244065" y="-133"/>
                  <a:pt x="2697112" y="170524"/>
                  <a:pt x="3045565" y="512000"/>
                </a:cubicBezTo>
                <a:cubicBezTo>
                  <a:pt x="3698915" y="1152269"/>
                  <a:pt x="3759284" y="2172320"/>
                  <a:pt x="3212925" y="2882497"/>
                </a:cubicBezTo>
                <a:lnTo>
                  <a:pt x="3157035" y="2948069"/>
                </a:lnTo>
                <a:lnTo>
                  <a:pt x="3152838" y="2974240"/>
                </a:lnTo>
                <a:cubicBezTo>
                  <a:pt x="3115297" y="3147140"/>
                  <a:pt x="3021766" y="3304784"/>
                  <a:pt x="2884210" y="3421167"/>
                </a:cubicBezTo>
                <a:cubicBezTo>
                  <a:pt x="2881646" y="3006399"/>
                  <a:pt x="2879081" y="2591632"/>
                  <a:pt x="2876517" y="2176864"/>
                </a:cubicBezTo>
                <a:cubicBezTo>
                  <a:pt x="3015502" y="2291538"/>
                  <a:pt x="3110975" y="2448013"/>
                  <a:pt x="3150651" y="2620436"/>
                </a:cubicBezTo>
                <a:lnTo>
                  <a:pt x="3163435" y="2694297"/>
                </a:lnTo>
                <a:lnTo>
                  <a:pt x="3188289" y="2658445"/>
                </a:lnTo>
                <a:cubicBezTo>
                  <a:pt x="3586870" y="2017639"/>
                  <a:pt x="3501335" y="1165947"/>
                  <a:pt x="2941936" y="617747"/>
                </a:cubicBezTo>
                <a:cubicBezTo>
                  <a:pt x="2302623" y="-8766"/>
                  <a:pt x="1279507" y="-8466"/>
                  <a:pt x="640561" y="618422"/>
                </a:cubicBezTo>
                <a:cubicBezTo>
                  <a:pt x="81483" y="1166949"/>
                  <a:pt x="-3552" y="2018692"/>
                  <a:pt x="395406" y="2659264"/>
                </a:cubicBezTo>
                <a:lnTo>
                  <a:pt x="419744" y="2694328"/>
                </a:lnTo>
                <a:lnTo>
                  <a:pt x="432534" y="2620436"/>
                </a:lnTo>
                <a:cubicBezTo>
                  <a:pt x="472210" y="2448013"/>
                  <a:pt x="567682" y="2291538"/>
                  <a:pt x="706667" y="2176864"/>
                </a:cubicBezTo>
                <a:cubicBezTo>
                  <a:pt x="704103" y="2591632"/>
                  <a:pt x="701538" y="3006399"/>
                  <a:pt x="698974" y="3421167"/>
                </a:cubicBezTo>
                <a:cubicBezTo>
                  <a:pt x="561418" y="3304784"/>
                  <a:pt x="467888" y="3147140"/>
                  <a:pt x="430347" y="2974240"/>
                </a:cubicBezTo>
                <a:lnTo>
                  <a:pt x="426150" y="2948074"/>
                </a:lnTo>
                <a:lnTo>
                  <a:pt x="370902" y="2883331"/>
                </a:lnTo>
                <a:cubicBezTo>
                  <a:pt x="-175873" y="2173474"/>
                  <a:pt x="-116103" y="1153387"/>
                  <a:pt x="536870" y="512736"/>
                </a:cubicBezTo>
                <a:cubicBezTo>
                  <a:pt x="885123" y="171055"/>
                  <a:pt x="1338070" y="133"/>
                  <a:pt x="17910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39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890"/>
                            </p:stCondLst>
                            <p:childTnLst>
                              <p:par>
                                <p:cTn id="4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39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890"/>
                            </p:stCondLst>
                            <p:childTnLst>
                              <p:par>
                                <p:cTn id="6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39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890"/>
                            </p:stCondLst>
                            <p:childTnLst>
                              <p:par>
                                <p:cTn id="8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  <p:bldP spid="12" grpId="0" animBg="1"/>
      <p:bldP spid="13" grpId="0"/>
      <p:bldP spid="14" grpId="0"/>
      <p:bldP spid="15" grpId="0" animBg="1"/>
      <p:bldP spid="16" grpId="0"/>
      <p:bldP spid="17" grpId="0"/>
      <p:bldP spid="18" grpId="0" animBg="1"/>
      <p:bldP spid="19" grpId="0"/>
      <p:bldP spid="20" grpId="0"/>
      <p:bldP spid="21" grpId="0" animBg="1"/>
      <p:bldP spid="2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面临问题</a:t>
            </a:r>
            <a:endParaRPr lang="zh-CN" altLang="en-US" dirty="0"/>
          </a:p>
        </p:txBody>
      </p:sp>
      <p:sp>
        <p:nvSpPr>
          <p:cNvPr id="3" name="弧形 2"/>
          <p:cNvSpPr/>
          <p:nvPr/>
        </p:nvSpPr>
        <p:spPr>
          <a:xfrm rot="4727359">
            <a:off x="8975432" y="2787446"/>
            <a:ext cx="2074862" cy="2074863"/>
          </a:xfrm>
          <a:prstGeom prst="arc">
            <a:avLst>
              <a:gd name="adj1" fmla="val 6817764"/>
              <a:gd name="adj2" fmla="val 0"/>
            </a:avLst>
          </a:prstGeom>
          <a:ln w="571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ea"/>
            </a:endParaRPr>
          </a:p>
        </p:txBody>
      </p:sp>
      <p:sp>
        <p:nvSpPr>
          <p:cNvPr id="4" name="弧形 3"/>
          <p:cNvSpPr/>
          <p:nvPr/>
        </p:nvSpPr>
        <p:spPr>
          <a:xfrm rot="14755400">
            <a:off x="6911682" y="2625521"/>
            <a:ext cx="2074862" cy="2074863"/>
          </a:xfrm>
          <a:prstGeom prst="arc">
            <a:avLst>
              <a:gd name="adj1" fmla="val 6817764"/>
              <a:gd name="adj2" fmla="val 0"/>
            </a:avLst>
          </a:prstGeom>
          <a:ln w="571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ea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7492706" y="2001634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9250069" y="4444797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7" name="矩形 7"/>
          <p:cNvSpPr>
            <a:spLocks noChangeArrowheads="1"/>
          </p:cNvSpPr>
          <p:nvPr/>
        </p:nvSpPr>
        <p:spPr bwMode="auto">
          <a:xfrm>
            <a:off x="7151394" y="3137685"/>
            <a:ext cx="164147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ea"/>
                <a:ea typeface="+mn-ea"/>
              </a:rPr>
              <a:t>点击此处输入与此小标题相关的文字描述内容</a:t>
            </a:r>
            <a:endParaRPr lang="zh-CN" altLang="en-US" sz="1800" dirty="0">
              <a:latin typeface="+mn-ea"/>
              <a:ea typeface="+mn-ea"/>
            </a:endParaRPr>
          </a:p>
        </p:txBody>
      </p:sp>
      <p:sp>
        <p:nvSpPr>
          <p:cNvPr id="8" name="矩形 9"/>
          <p:cNvSpPr>
            <a:spLocks noChangeArrowheads="1"/>
          </p:cNvSpPr>
          <p:nvPr/>
        </p:nvSpPr>
        <p:spPr bwMode="auto">
          <a:xfrm>
            <a:off x="9179295" y="3137685"/>
            <a:ext cx="164306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800" dirty="0">
                <a:latin typeface="+mn-ea"/>
                <a:ea typeface="+mn-ea"/>
              </a:rPr>
              <a:t>点击此处输入与此小标题相关的文字描述内容</a:t>
            </a:r>
            <a:endParaRPr lang="zh-CN" altLang="en-US" sz="1800" dirty="0">
              <a:latin typeface="+mn-ea"/>
              <a:ea typeface="+mn-ea"/>
            </a:endParaRPr>
          </a:p>
        </p:txBody>
      </p:sp>
      <p:sp>
        <p:nvSpPr>
          <p:cNvPr id="9" name="KSO_Shape"/>
          <p:cNvSpPr/>
          <p:nvPr/>
        </p:nvSpPr>
        <p:spPr>
          <a:xfrm>
            <a:off x="7697494" y="2269922"/>
            <a:ext cx="503237" cy="381000"/>
          </a:xfrm>
          <a:custGeom>
            <a:avLst/>
            <a:gdLst>
              <a:gd name="connsiteX0" fmla="*/ 367281 w 529316"/>
              <a:gd name="connsiteY0" fmla="*/ 196274 h 401026"/>
              <a:gd name="connsiteX1" fmla="*/ 355293 w 529316"/>
              <a:gd name="connsiteY1" fmla="*/ 208263 h 401026"/>
              <a:gd name="connsiteX2" fmla="*/ 465090 w 529316"/>
              <a:gd name="connsiteY2" fmla="*/ 318060 h 401026"/>
              <a:gd name="connsiteX3" fmla="*/ 466739 w 529316"/>
              <a:gd name="connsiteY3" fmla="*/ 320716 h 401026"/>
              <a:gd name="connsiteX4" fmla="*/ 491723 w 529316"/>
              <a:gd name="connsiteY4" fmla="*/ 320716 h 401026"/>
              <a:gd name="connsiteX5" fmla="*/ 162035 w 529316"/>
              <a:gd name="connsiteY5" fmla="*/ 196274 h 401026"/>
              <a:gd name="connsiteX6" fmla="*/ 37593 w 529316"/>
              <a:gd name="connsiteY6" fmla="*/ 320716 h 401026"/>
              <a:gd name="connsiteX7" fmla="*/ 62577 w 529316"/>
              <a:gd name="connsiteY7" fmla="*/ 320716 h 401026"/>
              <a:gd name="connsiteX8" fmla="*/ 64225 w 529316"/>
              <a:gd name="connsiteY8" fmla="*/ 318061 h 401026"/>
              <a:gd name="connsiteX9" fmla="*/ 174023 w 529316"/>
              <a:gd name="connsiteY9" fmla="*/ 208263 h 401026"/>
              <a:gd name="connsiteX10" fmla="*/ 46349 w 529316"/>
              <a:gd name="connsiteY10" fmla="*/ 80311 h 401026"/>
              <a:gd name="connsiteX11" fmla="*/ 222791 w 529316"/>
              <a:gd name="connsiteY11" fmla="*/ 256753 h 401026"/>
              <a:gd name="connsiteX12" fmla="*/ 263500 w 529316"/>
              <a:gd name="connsiteY12" fmla="*/ 273616 h 401026"/>
              <a:gd name="connsiteX13" fmla="*/ 264659 w 529316"/>
              <a:gd name="connsiteY13" fmla="*/ 273504 h 401026"/>
              <a:gd name="connsiteX14" fmla="*/ 306525 w 529316"/>
              <a:gd name="connsiteY14" fmla="*/ 256753 h 401026"/>
              <a:gd name="connsiteX15" fmla="*/ 482968 w 529316"/>
              <a:gd name="connsiteY15" fmla="*/ 80311 h 401026"/>
              <a:gd name="connsiteX16" fmla="*/ 458990 w 529316"/>
              <a:gd name="connsiteY16" fmla="*/ 80311 h 401026"/>
              <a:gd name="connsiteX17" fmla="*/ 300904 w 529316"/>
              <a:gd name="connsiteY17" fmla="*/ 238397 h 401026"/>
              <a:gd name="connsiteX18" fmla="*/ 264659 w 529316"/>
              <a:gd name="connsiteY18" fmla="*/ 252899 h 401026"/>
              <a:gd name="connsiteX19" fmla="*/ 263656 w 529316"/>
              <a:gd name="connsiteY19" fmla="*/ 252995 h 401026"/>
              <a:gd name="connsiteX20" fmla="*/ 228412 w 529316"/>
              <a:gd name="connsiteY20" fmla="*/ 238397 h 401026"/>
              <a:gd name="connsiteX21" fmla="*/ 70326 w 529316"/>
              <a:gd name="connsiteY21" fmla="*/ 80311 h 401026"/>
              <a:gd name="connsiteX22" fmla="*/ 92015 w 529316"/>
              <a:gd name="connsiteY22" fmla="*/ 0 h 401026"/>
              <a:gd name="connsiteX23" fmla="*/ 437301 w 529316"/>
              <a:gd name="connsiteY23" fmla="*/ 0 h 401026"/>
              <a:gd name="connsiteX24" fmla="*/ 529316 w 529316"/>
              <a:gd name="connsiteY24" fmla="*/ 92015 h 401026"/>
              <a:gd name="connsiteX25" fmla="*/ 529316 w 529316"/>
              <a:gd name="connsiteY25" fmla="*/ 309011 h 401026"/>
              <a:gd name="connsiteX26" fmla="*/ 437301 w 529316"/>
              <a:gd name="connsiteY26" fmla="*/ 401026 h 401026"/>
              <a:gd name="connsiteX27" fmla="*/ 92015 w 529316"/>
              <a:gd name="connsiteY27" fmla="*/ 401026 h 401026"/>
              <a:gd name="connsiteX28" fmla="*/ 0 w 529316"/>
              <a:gd name="connsiteY28" fmla="*/ 309011 h 401026"/>
              <a:gd name="connsiteX29" fmla="*/ 0 w 529316"/>
              <a:gd name="connsiteY29" fmla="*/ 92015 h 401026"/>
              <a:gd name="connsiteX30" fmla="*/ 92015 w 529316"/>
              <a:gd name="connsiteY30" fmla="*/ 0 h 401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9316" h="401026">
                <a:moveTo>
                  <a:pt x="367281" y="196274"/>
                </a:moveTo>
                <a:lnTo>
                  <a:pt x="355293" y="208263"/>
                </a:lnTo>
                <a:lnTo>
                  <a:pt x="465090" y="318060"/>
                </a:lnTo>
                <a:cubicBezTo>
                  <a:pt x="465822" y="318792"/>
                  <a:pt x="466527" y="319541"/>
                  <a:pt x="466739" y="320716"/>
                </a:cubicBezTo>
                <a:lnTo>
                  <a:pt x="491723" y="320716"/>
                </a:lnTo>
                <a:close/>
                <a:moveTo>
                  <a:pt x="162035" y="196274"/>
                </a:moveTo>
                <a:lnTo>
                  <a:pt x="37593" y="320716"/>
                </a:lnTo>
                <a:lnTo>
                  <a:pt x="62577" y="320716"/>
                </a:lnTo>
                <a:lnTo>
                  <a:pt x="64225" y="318061"/>
                </a:lnTo>
                <a:lnTo>
                  <a:pt x="174023" y="208263"/>
                </a:lnTo>
                <a:close/>
                <a:moveTo>
                  <a:pt x="46349" y="80311"/>
                </a:moveTo>
                <a:lnTo>
                  <a:pt x="222791" y="256753"/>
                </a:lnTo>
                <a:cubicBezTo>
                  <a:pt x="234032" y="267995"/>
                  <a:pt x="248767" y="273616"/>
                  <a:pt x="263500" y="273616"/>
                </a:cubicBezTo>
                <a:cubicBezTo>
                  <a:pt x="263887" y="273616"/>
                  <a:pt x="264274" y="273611"/>
                  <a:pt x="264659" y="273504"/>
                </a:cubicBezTo>
                <a:cubicBezTo>
                  <a:pt x="279774" y="273906"/>
                  <a:pt x="294989" y="268289"/>
                  <a:pt x="306525" y="256753"/>
                </a:cubicBezTo>
                <a:lnTo>
                  <a:pt x="482968" y="80311"/>
                </a:lnTo>
                <a:lnTo>
                  <a:pt x="458990" y="80311"/>
                </a:lnTo>
                <a:lnTo>
                  <a:pt x="300904" y="238397"/>
                </a:lnTo>
                <a:cubicBezTo>
                  <a:pt x="290917" y="248385"/>
                  <a:pt x="277745" y="253247"/>
                  <a:pt x="264659" y="252899"/>
                </a:cubicBezTo>
                <a:cubicBezTo>
                  <a:pt x="264325" y="252991"/>
                  <a:pt x="263990" y="252995"/>
                  <a:pt x="263656" y="252995"/>
                </a:cubicBezTo>
                <a:cubicBezTo>
                  <a:pt x="250900" y="252995"/>
                  <a:pt x="238144" y="248128"/>
                  <a:pt x="228412" y="238397"/>
                </a:cubicBezTo>
                <a:lnTo>
                  <a:pt x="70326" y="80311"/>
                </a:lnTo>
                <a:close/>
                <a:moveTo>
                  <a:pt x="92015" y="0"/>
                </a:moveTo>
                <a:lnTo>
                  <a:pt x="437301" y="0"/>
                </a:lnTo>
                <a:cubicBezTo>
                  <a:pt x="488119" y="0"/>
                  <a:pt x="529316" y="41197"/>
                  <a:pt x="529316" y="92015"/>
                </a:cubicBezTo>
                <a:lnTo>
                  <a:pt x="529316" y="309011"/>
                </a:lnTo>
                <a:cubicBezTo>
                  <a:pt x="529316" y="359829"/>
                  <a:pt x="488119" y="401026"/>
                  <a:pt x="437301" y="401026"/>
                </a:cubicBezTo>
                <a:lnTo>
                  <a:pt x="92015" y="401026"/>
                </a:lnTo>
                <a:cubicBezTo>
                  <a:pt x="41197" y="401026"/>
                  <a:pt x="0" y="359829"/>
                  <a:pt x="0" y="309011"/>
                </a:cubicBezTo>
                <a:lnTo>
                  <a:pt x="0" y="92015"/>
                </a:lnTo>
                <a:cubicBezTo>
                  <a:pt x="0" y="41197"/>
                  <a:pt x="41197" y="0"/>
                  <a:pt x="9201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" name="Freeform 9"/>
          <p:cNvSpPr>
            <a:spLocks noEditPoints="1"/>
          </p:cNvSpPr>
          <p:nvPr/>
        </p:nvSpPr>
        <p:spPr bwMode="auto">
          <a:xfrm>
            <a:off x="9513594" y="4708322"/>
            <a:ext cx="385762" cy="385762"/>
          </a:xfrm>
          <a:custGeom>
            <a:avLst/>
            <a:gdLst>
              <a:gd name="T0" fmla="*/ 68330676 w 2073"/>
              <a:gd name="T1" fmla="*/ 22268870 h 2073"/>
              <a:gd name="T2" fmla="*/ 65213689 w 2073"/>
              <a:gd name="T3" fmla="*/ 25420469 h 2073"/>
              <a:gd name="T4" fmla="*/ 46373505 w 2073"/>
              <a:gd name="T5" fmla="*/ 6614897 h 2073"/>
              <a:gd name="T6" fmla="*/ 49525104 w 2073"/>
              <a:gd name="T7" fmla="*/ 3463298 h 2073"/>
              <a:gd name="T8" fmla="*/ 62062090 w 2073"/>
              <a:gd name="T9" fmla="*/ 3463298 h 2073"/>
              <a:gd name="T10" fmla="*/ 68330676 w 2073"/>
              <a:gd name="T11" fmla="*/ 9731884 h 2073"/>
              <a:gd name="T12" fmla="*/ 68330676 w 2073"/>
              <a:gd name="T13" fmla="*/ 22268870 h 2073"/>
              <a:gd name="T14" fmla="*/ 24450760 w 2073"/>
              <a:gd name="T15" fmla="*/ 59880200 h 2073"/>
              <a:gd name="T16" fmla="*/ 24450760 w 2073"/>
              <a:gd name="T17" fmla="*/ 63031799 h 2073"/>
              <a:gd name="T18" fmla="*/ 27567747 w 2073"/>
              <a:gd name="T19" fmla="*/ 63031799 h 2073"/>
              <a:gd name="T20" fmla="*/ 62062090 w 2073"/>
              <a:gd name="T21" fmla="*/ 28537456 h 2073"/>
              <a:gd name="T22" fmla="*/ 58910491 w 2073"/>
              <a:gd name="T23" fmla="*/ 25420469 h 2073"/>
              <a:gd name="T24" fmla="*/ 24450760 w 2073"/>
              <a:gd name="T25" fmla="*/ 59880200 h 2073"/>
              <a:gd name="T26" fmla="*/ 8762175 w 2073"/>
              <a:gd name="T27" fmla="*/ 44226227 h 2073"/>
              <a:gd name="T28" fmla="*/ 8762175 w 2073"/>
              <a:gd name="T29" fmla="*/ 47343214 h 2073"/>
              <a:gd name="T30" fmla="*/ 11913775 w 2073"/>
              <a:gd name="T31" fmla="*/ 47343214 h 2073"/>
              <a:gd name="T32" fmla="*/ 46373505 w 2073"/>
              <a:gd name="T33" fmla="*/ 12883483 h 2073"/>
              <a:gd name="T34" fmla="*/ 43256518 w 2073"/>
              <a:gd name="T35" fmla="*/ 9731884 h 2073"/>
              <a:gd name="T36" fmla="*/ 8762175 w 2073"/>
              <a:gd name="T37" fmla="*/ 44226227 h 2073"/>
              <a:gd name="T38" fmla="*/ 49525104 w 2073"/>
              <a:gd name="T39" fmla="*/ 16000470 h 2073"/>
              <a:gd name="T40" fmla="*/ 15030761 w 2073"/>
              <a:gd name="T41" fmla="*/ 50494813 h 2073"/>
              <a:gd name="T42" fmla="*/ 15030761 w 2073"/>
              <a:gd name="T43" fmla="*/ 56763213 h 2073"/>
              <a:gd name="T44" fmla="*/ 21299161 w 2073"/>
              <a:gd name="T45" fmla="*/ 56728600 h 2073"/>
              <a:gd name="T46" fmla="*/ 55793504 w 2073"/>
              <a:gd name="T47" fmla="*/ 22268870 h 2073"/>
              <a:gd name="T48" fmla="*/ 49525104 w 2073"/>
              <a:gd name="T49" fmla="*/ 16000470 h 2073"/>
              <a:gd name="T50" fmla="*/ 21299161 w 2073"/>
              <a:gd name="T51" fmla="*/ 66148786 h 2073"/>
              <a:gd name="T52" fmla="*/ 19532993 w 2073"/>
              <a:gd name="T53" fmla="*/ 62339176 h 2073"/>
              <a:gd name="T54" fmla="*/ 18182174 w 2073"/>
              <a:gd name="T55" fmla="*/ 62477813 h 2073"/>
              <a:gd name="T56" fmla="*/ 11913775 w 2073"/>
              <a:gd name="T57" fmla="*/ 59880200 h 2073"/>
              <a:gd name="T58" fmla="*/ 9316162 w 2073"/>
              <a:gd name="T59" fmla="*/ 53611800 h 2073"/>
              <a:gd name="T60" fmla="*/ 9420185 w 2073"/>
              <a:gd name="T61" fmla="*/ 52330206 h 2073"/>
              <a:gd name="T62" fmla="*/ 5645189 w 2073"/>
              <a:gd name="T63" fmla="*/ 50494813 h 2073"/>
              <a:gd name="T64" fmla="*/ 5402715 w 2073"/>
              <a:gd name="T65" fmla="*/ 50148502 h 2073"/>
              <a:gd name="T66" fmla="*/ 0 w 2073"/>
              <a:gd name="T67" fmla="*/ 71793974 h 2073"/>
              <a:gd name="T68" fmla="*/ 21610860 w 2073"/>
              <a:gd name="T69" fmla="*/ 66391259 h 2073"/>
              <a:gd name="T70" fmla="*/ 21299161 w 2073"/>
              <a:gd name="T71" fmla="*/ 66148786 h 2073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073" h="2073">
                <a:moveTo>
                  <a:pt x="1973" y="643"/>
                </a:moveTo>
                <a:cubicBezTo>
                  <a:pt x="1883" y="734"/>
                  <a:pt x="1883" y="734"/>
                  <a:pt x="1883" y="734"/>
                </a:cubicBezTo>
                <a:cubicBezTo>
                  <a:pt x="1339" y="191"/>
                  <a:pt x="1339" y="191"/>
                  <a:pt x="1339" y="191"/>
                </a:cubicBezTo>
                <a:cubicBezTo>
                  <a:pt x="1430" y="100"/>
                  <a:pt x="1430" y="100"/>
                  <a:pt x="1430" y="100"/>
                </a:cubicBezTo>
                <a:cubicBezTo>
                  <a:pt x="1530" y="0"/>
                  <a:pt x="1692" y="0"/>
                  <a:pt x="1792" y="100"/>
                </a:cubicBezTo>
                <a:cubicBezTo>
                  <a:pt x="1973" y="281"/>
                  <a:pt x="1973" y="281"/>
                  <a:pt x="1973" y="281"/>
                </a:cubicBezTo>
                <a:cubicBezTo>
                  <a:pt x="2073" y="381"/>
                  <a:pt x="2073" y="543"/>
                  <a:pt x="1973" y="643"/>
                </a:cubicBezTo>
                <a:close/>
                <a:moveTo>
                  <a:pt x="706" y="1729"/>
                </a:moveTo>
                <a:cubicBezTo>
                  <a:pt x="681" y="1754"/>
                  <a:pt x="681" y="1795"/>
                  <a:pt x="706" y="1820"/>
                </a:cubicBezTo>
                <a:cubicBezTo>
                  <a:pt x="731" y="1845"/>
                  <a:pt x="771" y="1845"/>
                  <a:pt x="796" y="1820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01" y="734"/>
                  <a:pt x="1701" y="734"/>
                  <a:pt x="1701" y="734"/>
                </a:cubicBezTo>
                <a:lnTo>
                  <a:pt x="706" y="1729"/>
                </a:lnTo>
                <a:close/>
                <a:moveTo>
                  <a:pt x="253" y="1277"/>
                </a:moveTo>
                <a:cubicBezTo>
                  <a:pt x="228" y="1302"/>
                  <a:pt x="228" y="1342"/>
                  <a:pt x="253" y="1367"/>
                </a:cubicBezTo>
                <a:cubicBezTo>
                  <a:pt x="278" y="1392"/>
                  <a:pt x="319" y="1392"/>
                  <a:pt x="344" y="1367"/>
                </a:cubicBezTo>
                <a:cubicBezTo>
                  <a:pt x="1339" y="372"/>
                  <a:pt x="1339" y="372"/>
                  <a:pt x="1339" y="372"/>
                </a:cubicBezTo>
                <a:cubicBezTo>
                  <a:pt x="1249" y="281"/>
                  <a:pt x="1249" y="281"/>
                  <a:pt x="1249" y="281"/>
                </a:cubicBezTo>
                <a:lnTo>
                  <a:pt x="253" y="1277"/>
                </a:lnTo>
                <a:close/>
                <a:moveTo>
                  <a:pt x="1430" y="462"/>
                </a:moveTo>
                <a:cubicBezTo>
                  <a:pt x="434" y="1458"/>
                  <a:pt x="434" y="1458"/>
                  <a:pt x="434" y="1458"/>
                </a:cubicBezTo>
                <a:cubicBezTo>
                  <a:pt x="384" y="1507"/>
                  <a:pt x="384" y="1589"/>
                  <a:pt x="434" y="1639"/>
                </a:cubicBezTo>
                <a:cubicBezTo>
                  <a:pt x="484" y="1689"/>
                  <a:pt x="565" y="1689"/>
                  <a:pt x="615" y="1638"/>
                </a:cubicBezTo>
                <a:cubicBezTo>
                  <a:pt x="1611" y="643"/>
                  <a:pt x="1611" y="643"/>
                  <a:pt x="1611" y="643"/>
                </a:cubicBezTo>
                <a:lnTo>
                  <a:pt x="1430" y="462"/>
                </a:lnTo>
                <a:close/>
                <a:moveTo>
                  <a:pt x="615" y="1910"/>
                </a:moveTo>
                <a:cubicBezTo>
                  <a:pt x="584" y="1879"/>
                  <a:pt x="570" y="1840"/>
                  <a:pt x="564" y="1800"/>
                </a:cubicBezTo>
                <a:cubicBezTo>
                  <a:pt x="551" y="1802"/>
                  <a:pt x="538" y="1804"/>
                  <a:pt x="525" y="1804"/>
                </a:cubicBezTo>
                <a:cubicBezTo>
                  <a:pt x="456" y="1804"/>
                  <a:pt x="392" y="1777"/>
                  <a:pt x="344" y="1729"/>
                </a:cubicBezTo>
                <a:cubicBezTo>
                  <a:pt x="295" y="1681"/>
                  <a:pt x="269" y="1617"/>
                  <a:pt x="269" y="1548"/>
                </a:cubicBezTo>
                <a:cubicBezTo>
                  <a:pt x="269" y="1536"/>
                  <a:pt x="271" y="1524"/>
                  <a:pt x="272" y="1511"/>
                </a:cubicBezTo>
                <a:cubicBezTo>
                  <a:pt x="231" y="1506"/>
                  <a:pt x="193" y="1488"/>
                  <a:pt x="163" y="1458"/>
                </a:cubicBezTo>
                <a:cubicBezTo>
                  <a:pt x="160" y="1455"/>
                  <a:pt x="159" y="1451"/>
                  <a:pt x="156" y="1448"/>
                </a:cubicBezTo>
                <a:cubicBezTo>
                  <a:pt x="0" y="2073"/>
                  <a:pt x="0" y="2073"/>
                  <a:pt x="0" y="2073"/>
                </a:cubicBezTo>
                <a:cubicBezTo>
                  <a:pt x="624" y="1917"/>
                  <a:pt x="624" y="1917"/>
                  <a:pt x="624" y="1917"/>
                </a:cubicBezTo>
                <a:cubicBezTo>
                  <a:pt x="621" y="1914"/>
                  <a:pt x="618" y="1912"/>
                  <a:pt x="615" y="19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1" name="矩形 13"/>
          <p:cNvSpPr>
            <a:spLocks noChangeArrowheads="1"/>
          </p:cNvSpPr>
          <p:nvPr/>
        </p:nvSpPr>
        <p:spPr bwMode="auto">
          <a:xfrm>
            <a:off x="680621" y="2528586"/>
            <a:ext cx="5558361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800" dirty="0" smtClean="0">
                <a:latin typeface="+mn-ea"/>
                <a:ea typeface="+mn-ea"/>
              </a:rPr>
              <a:t>点击</a:t>
            </a:r>
            <a:r>
              <a:rPr lang="zh-CN" altLang="en-US" sz="1800" dirty="0">
                <a:latin typeface="+mn-ea"/>
                <a:ea typeface="+mn-ea"/>
              </a:rPr>
              <a:t>此处输入与此小标题或者与此图形相关的内容介绍、数据统计、事件分析、总结概述等文字描述内容。点击此处输入与此小标题或图形相关的文字描述内容或数据分析。</a:t>
            </a:r>
            <a:endParaRPr lang="zh-CN" altLang="en-US" sz="1800" dirty="0">
              <a:latin typeface="+mn-ea"/>
              <a:ea typeface="+mn-ea"/>
            </a:endParaRPr>
          </a:p>
        </p:txBody>
      </p:sp>
      <p:sp>
        <p:nvSpPr>
          <p:cNvPr id="12" name="矩形 14"/>
          <p:cNvSpPr>
            <a:spLocks noChangeArrowheads="1"/>
          </p:cNvSpPr>
          <p:nvPr/>
        </p:nvSpPr>
        <p:spPr bwMode="auto">
          <a:xfrm>
            <a:off x="1152378" y="2091573"/>
            <a:ext cx="45307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latin typeface="+mn-ea"/>
                <a:ea typeface="+mn-ea"/>
              </a:rPr>
              <a:t>在此输入小标题</a:t>
            </a:r>
            <a:endParaRPr lang="zh-CN" altLang="en-US" sz="2000" dirty="0">
              <a:latin typeface="+mn-ea"/>
              <a:ea typeface="+mn-ea"/>
            </a:endParaRPr>
          </a:p>
        </p:txBody>
      </p:sp>
      <p:sp>
        <p:nvSpPr>
          <p:cNvPr id="13" name="矩形 15"/>
          <p:cNvSpPr>
            <a:spLocks noChangeArrowheads="1"/>
          </p:cNvSpPr>
          <p:nvPr/>
        </p:nvSpPr>
        <p:spPr bwMode="auto">
          <a:xfrm>
            <a:off x="680621" y="4407731"/>
            <a:ext cx="5558361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800" dirty="0" smtClean="0">
                <a:latin typeface="+mn-ea"/>
                <a:ea typeface="+mn-ea"/>
              </a:rPr>
              <a:t>点击</a:t>
            </a:r>
            <a:r>
              <a:rPr lang="zh-CN" altLang="en-US" sz="1800" dirty="0">
                <a:latin typeface="+mn-ea"/>
                <a:ea typeface="+mn-ea"/>
              </a:rPr>
              <a:t>此处输入与此小标题或者与此图形相关的内容介绍、数据统计、事件分析、总结概述等文字描述内容。点击此处输入与此小标题或图形相关的文字描述内容或数据分析。</a:t>
            </a:r>
            <a:endParaRPr lang="zh-CN" altLang="en-US" sz="1800" dirty="0">
              <a:latin typeface="+mn-ea"/>
              <a:ea typeface="+mn-ea"/>
            </a:endParaRPr>
          </a:p>
        </p:txBody>
      </p:sp>
      <p:sp>
        <p:nvSpPr>
          <p:cNvPr id="14" name="矩形 16"/>
          <p:cNvSpPr>
            <a:spLocks noChangeArrowheads="1"/>
          </p:cNvSpPr>
          <p:nvPr/>
        </p:nvSpPr>
        <p:spPr bwMode="auto">
          <a:xfrm>
            <a:off x="1152378" y="3973349"/>
            <a:ext cx="45307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itchFamily="34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>
                <a:latin typeface="+mn-ea"/>
                <a:ea typeface="+mn-ea"/>
              </a:rPr>
              <a:t>在此输入小标题</a:t>
            </a:r>
            <a:endParaRPr lang="zh-CN" altLang="en-US" sz="2000" dirty="0">
              <a:latin typeface="+mn-ea"/>
              <a:ea typeface="+mn-ea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765029" y="2092397"/>
            <a:ext cx="398463" cy="3984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  <a:latin typeface="+mn-ea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765029" y="3973379"/>
            <a:ext cx="398463" cy="4000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/>
      <p:bldP spid="8" grpId="0"/>
      <p:bldP spid="9" grpId="0" animBg="1"/>
      <p:bldP spid="10" grpId="0" animBg="1"/>
      <p:bldP spid="11" grpId="0"/>
      <p:bldP spid="12" grpId="0"/>
      <p:bldP spid="13" grpId="0"/>
      <p:bldP spid="14" grpId="0"/>
      <p:bldP spid="15" grpId="0" animBg="1"/>
      <p:bldP spid="1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问题建议</a:t>
            </a:r>
            <a:endParaRPr lang="zh-CN" altLang="en-US" dirty="0"/>
          </a:p>
        </p:txBody>
      </p:sp>
      <p:sp>
        <p:nvSpPr>
          <p:cNvPr id="3" name="Rectangle 17"/>
          <p:cNvSpPr/>
          <p:nvPr/>
        </p:nvSpPr>
        <p:spPr bwMode="auto">
          <a:xfrm>
            <a:off x="552011" y="2117644"/>
            <a:ext cx="2218029" cy="3726495"/>
          </a:xfrm>
          <a:prstGeom prst="rect">
            <a:avLst/>
          </a:prstGeom>
          <a:noFill/>
          <a:ln w="9525" cap="flat">
            <a:solidFill>
              <a:schemeClr val="tx1">
                <a:lumMod val="50000"/>
                <a:lumOff val="50000"/>
                <a:alpha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  <p:sp>
        <p:nvSpPr>
          <p:cNvPr id="4" name="Rectangle 17"/>
          <p:cNvSpPr/>
          <p:nvPr/>
        </p:nvSpPr>
        <p:spPr bwMode="auto">
          <a:xfrm>
            <a:off x="3488132" y="2117644"/>
            <a:ext cx="2218029" cy="372649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 w="9525" cap="flat">
            <a:solidFill>
              <a:schemeClr val="tx1">
                <a:lumMod val="50000"/>
                <a:lumOff val="50000"/>
                <a:alpha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  <p:sp>
        <p:nvSpPr>
          <p:cNvPr id="5" name="Rectangle 17"/>
          <p:cNvSpPr/>
          <p:nvPr/>
        </p:nvSpPr>
        <p:spPr bwMode="auto">
          <a:xfrm>
            <a:off x="6510470" y="2117644"/>
            <a:ext cx="2218029" cy="3726495"/>
          </a:xfrm>
          <a:prstGeom prst="rect">
            <a:avLst/>
          </a:prstGeom>
          <a:noFill/>
          <a:ln w="9525" cap="flat">
            <a:solidFill>
              <a:schemeClr val="tx1">
                <a:lumMod val="50000"/>
                <a:lumOff val="50000"/>
                <a:alpha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  <p:sp>
        <p:nvSpPr>
          <p:cNvPr id="6" name="Rectangle 17"/>
          <p:cNvSpPr/>
          <p:nvPr/>
        </p:nvSpPr>
        <p:spPr bwMode="auto">
          <a:xfrm>
            <a:off x="9421959" y="2117644"/>
            <a:ext cx="2218029" cy="372649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 w="9525" cap="flat">
            <a:solidFill>
              <a:schemeClr val="tx1">
                <a:lumMod val="50000"/>
                <a:lumOff val="50000"/>
                <a:alpha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  <p:sp>
        <p:nvSpPr>
          <p:cNvPr id="7" name="Rectangle 20"/>
          <p:cNvSpPr/>
          <p:nvPr/>
        </p:nvSpPr>
        <p:spPr bwMode="auto">
          <a:xfrm>
            <a:off x="744430" y="4333912"/>
            <a:ext cx="1833191" cy="120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latin typeface="+mn-ea"/>
                <a:cs typeface="+mn-ea"/>
                <a:sym typeface="+mn-lt"/>
              </a:rPr>
              <a:t>点击此处输入与此小标题或图形相关的文字描述内容或数据分析</a:t>
            </a:r>
            <a:endParaRPr lang="en-US" dirty="0">
              <a:latin typeface="+mn-ea"/>
              <a:cs typeface="+mn-ea"/>
              <a:sym typeface="+mn-lt"/>
            </a:endParaRPr>
          </a:p>
        </p:txBody>
      </p:sp>
      <p:sp>
        <p:nvSpPr>
          <p:cNvPr id="8" name="Rectangle 21"/>
          <p:cNvSpPr/>
          <p:nvPr/>
        </p:nvSpPr>
        <p:spPr bwMode="auto">
          <a:xfrm>
            <a:off x="744430" y="3862028"/>
            <a:ext cx="1666537" cy="297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dirty="0" smtClean="0">
                <a:solidFill>
                  <a:schemeClr val="accent1"/>
                </a:solidFill>
                <a:latin typeface="+mn-ea"/>
                <a:cs typeface="+mn-ea"/>
                <a:sym typeface="+mn-lt"/>
              </a:rPr>
              <a:t>在此输入小标题</a:t>
            </a:r>
            <a:endParaRPr lang="en-US" dirty="0">
              <a:solidFill>
                <a:schemeClr val="accent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9" name="Rectangle 23"/>
          <p:cNvSpPr/>
          <p:nvPr/>
        </p:nvSpPr>
        <p:spPr bwMode="auto">
          <a:xfrm>
            <a:off x="3680551" y="3862028"/>
            <a:ext cx="1666537" cy="297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dirty="0" smtClean="0">
                <a:solidFill>
                  <a:schemeClr val="accent2"/>
                </a:solidFill>
                <a:latin typeface="+mn-ea"/>
                <a:cs typeface="+mn-ea"/>
                <a:sym typeface="+mn-lt"/>
              </a:rPr>
              <a:t>在此输入小标题</a:t>
            </a:r>
            <a:endParaRPr lang="en-US" dirty="0">
              <a:solidFill>
                <a:schemeClr val="accent2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0" name="Rectangle 25"/>
          <p:cNvSpPr/>
          <p:nvPr/>
        </p:nvSpPr>
        <p:spPr bwMode="auto">
          <a:xfrm>
            <a:off x="6702889" y="3862028"/>
            <a:ext cx="1666537" cy="297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dirty="0" smtClean="0">
                <a:solidFill>
                  <a:schemeClr val="accent1"/>
                </a:solidFill>
                <a:latin typeface="+mn-ea"/>
                <a:cs typeface="+mn-ea"/>
                <a:sym typeface="+mn-lt"/>
              </a:rPr>
              <a:t>在此输入小标题</a:t>
            </a:r>
            <a:endParaRPr lang="en-US" dirty="0">
              <a:solidFill>
                <a:schemeClr val="accent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1" name="Rectangle 27"/>
          <p:cNvSpPr/>
          <p:nvPr/>
        </p:nvSpPr>
        <p:spPr bwMode="auto">
          <a:xfrm>
            <a:off x="9614378" y="3862028"/>
            <a:ext cx="1666537" cy="297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dirty="0" smtClean="0">
                <a:solidFill>
                  <a:schemeClr val="accent2"/>
                </a:solidFill>
                <a:latin typeface="+mn-ea"/>
                <a:cs typeface="+mn-ea"/>
                <a:sym typeface="+mn-lt"/>
              </a:rPr>
              <a:t>在此输入小标题</a:t>
            </a:r>
            <a:endParaRPr lang="en-US" dirty="0">
              <a:solidFill>
                <a:schemeClr val="accent2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2" name="Rectangle 20"/>
          <p:cNvSpPr/>
          <p:nvPr/>
        </p:nvSpPr>
        <p:spPr bwMode="auto">
          <a:xfrm>
            <a:off x="3680551" y="4333912"/>
            <a:ext cx="1833191" cy="120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latin typeface="+mn-ea"/>
                <a:cs typeface="+mn-ea"/>
                <a:sym typeface="+mn-lt"/>
              </a:rPr>
              <a:t>点击此处输入与此小标题或图形相关的文字描述内容或数据分析</a:t>
            </a:r>
            <a:endParaRPr lang="en-US" dirty="0">
              <a:latin typeface="+mn-ea"/>
              <a:cs typeface="+mn-ea"/>
              <a:sym typeface="+mn-lt"/>
            </a:endParaRPr>
          </a:p>
        </p:txBody>
      </p:sp>
      <p:sp>
        <p:nvSpPr>
          <p:cNvPr id="13" name="Rectangle 20"/>
          <p:cNvSpPr/>
          <p:nvPr/>
        </p:nvSpPr>
        <p:spPr bwMode="auto">
          <a:xfrm>
            <a:off x="6702889" y="4333912"/>
            <a:ext cx="1833191" cy="120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latin typeface="+mn-ea"/>
                <a:cs typeface="+mn-ea"/>
                <a:sym typeface="+mn-lt"/>
              </a:rPr>
              <a:t>点击此处输入与此小标题或图形相关的文字描述内容或数据分析</a:t>
            </a:r>
            <a:endParaRPr lang="en-US" dirty="0">
              <a:latin typeface="+mn-ea"/>
              <a:cs typeface="+mn-ea"/>
              <a:sym typeface="+mn-lt"/>
            </a:endParaRPr>
          </a:p>
        </p:txBody>
      </p:sp>
      <p:sp>
        <p:nvSpPr>
          <p:cNvPr id="14" name="Rectangle 20"/>
          <p:cNvSpPr/>
          <p:nvPr/>
        </p:nvSpPr>
        <p:spPr bwMode="auto">
          <a:xfrm>
            <a:off x="9614378" y="4333912"/>
            <a:ext cx="1833191" cy="120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latin typeface="+mn-ea"/>
                <a:cs typeface="+mn-ea"/>
                <a:sym typeface="+mn-lt"/>
              </a:rPr>
              <a:t>点击此处输入与此小标题或图形相关的文字描述内容或数据分析</a:t>
            </a:r>
            <a:endParaRPr lang="en-US" dirty="0">
              <a:latin typeface="+mn-ea"/>
              <a:cs typeface="+mn-ea"/>
              <a:sym typeface="+mn-lt"/>
            </a:endParaRPr>
          </a:p>
        </p:txBody>
      </p:sp>
      <p:sp>
        <p:nvSpPr>
          <p:cNvPr id="15" name="Oval 7"/>
          <p:cNvSpPr/>
          <p:nvPr/>
        </p:nvSpPr>
        <p:spPr bwMode="auto">
          <a:xfrm>
            <a:off x="4083129" y="2425228"/>
            <a:ext cx="1028034" cy="1028860"/>
          </a:xfrm>
          <a:prstGeom prst="ellipse">
            <a:avLst/>
          </a:prstGeom>
          <a:solidFill>
            <a:schemeClr val="accent2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>
                    <a:alpha val="89999"/>
                  </a:schemeClr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  <p:sp>
        <p:nvSpPr>
          <p:cNvPr id="16" name="Freeform 6"/>
          <p:cNvSpPr>
            <a:spLocks noEditPoints="1"/>
          </p:cNvSpPr>
          <p:nvPr/>
        </p:nvSpPr>
        <p:spPr bwMode="auto">
          <a:xfrm>
            <a:off x="4305841" y="2753930"/>
            <a:ext cx="586625" cy="390395"/>
          </a:xfrm>
          <a:custGeom>
            <a:avLst/>
            <a:gdLst>
              <a:gd name="T0" fmla="*/ 176 w 176"/>
              <a:gd name="T1" fmla="*/ 99 h 117"/>
              <a:gd name="T2" fmla="*/ 176 w 176"/>
              <a:gd name="T3" fmla="*/ 108 h 117"/>
              <a:gd name="T4" fmla="*/ 161 w 176"/>
              <a:gd name="T5" fmla="*/ 117 h 117"/>
              <a:gd name="T6" fmla="*/ 15 w 176"/>
              <a:gd name="T7" fmla="*/ 117 h 117"/>
              <a:gd name="T8" fmla="*/ 0 w 176"/>
              <a:gd name="T9" fmla="*/ 108 h 117"/>
              <a:gd name="T10" fmla="*/ 0 w 176"/>
              <a:gd name="T11" fmla="*/ 99 h 117"/>
              <a:gd name="T12" fmla="*/ 15 w 176"/>
              <a:gd name="T13" fmla="*/ 99 h 117"/>
              <a:gd name="T14" fmla="*/ 161 w 176"/>
              <a:gd name="T15" fmla="*/ 99 h 117"/>
              <a:gd name="T16" fmla="*/ 176 w 176"/>
              <a:gd name="T17" fmla="*/ 99 h 117"/>
              <a:gd name="T18" fmla="*/ 24 w 176"/>
              <a:gd name="T19" fmla="*/ 79 h 117"/>
              <a:gd name="T20" fmla="*/ 24 w 176"/>
              <a:gd name="T21" fmla="*/ 14 h 117"/>
              <a:gd name="T22" fmla="*/ 38 w 176"/>
              <a:gd name="T23" fmla="*/ 0 h 117"/>
              <a:gd name="T24" fmla="*/ 138 w 176"/>
              <a:gd name="T25" fmla="*/ 0 h 117"/>
              <a:gd name="T26" fmla="*/ 152 w 176"/>
              <a:gd name="T27" fmla="*/ 14 h 117"/>
              <a:gd name="T28" fmla="*/ 152 w 176"/>
              <a:gd name="T29" fmla="*/ 79 h 117"/>
              <a:gd name="T30" fmla="*/ 138 w 176"/>
              <a:gd name="T31" fmla="*/ 93 h 117"/>
              <a:gd name="T32" fmla="*/ 38 w 176"/>
              <a:gd name="T33" fmla="*/ 93 h 117"/>
              <a:gd name="T34" fmla="*/ 24 w 176"/>
              <a:gd name="T35" fmla="*/ 79 h 117"/>
              <a:gd name="T36" fmla="*/ 35 w 176"/>
              <a:gd name="T37" fmla="*/ 79 h 117"/>
              <a:gd name="T38" fmla="*/ 38 w 176"/>
              <a:gd name="T39" fmla="*/ 82 h 117"/>
              <a:gd name="T40" fmla="*/ 138 w 176"/>
              <a:gd name="T41" fmla="*/ 82 h 117"/>
              <a:gd name="T42" fmla="*/ 141 w 176"/>
              <a:gd name="T43" fmla="*/ 79 h 117"/>
              <a:gd name="T44" fmla="*/ 141 w 176"/>
              <a:gd name="T45" fmla="*/ 14 h 117"/>
              <a:gd name="T46" fmla="*/ 138 w 176"/>
              <a:gd name="T47" fmla="*/ 11 h 117"/>
              <a:gd name="T48" fmla="*/ 38 w 176"/>
              <a:gd name="T49" fmla="*/ 11 h 117"/>
              <a:gd name="T50" fmla="*/ 35 w 176"/>
              <a:gd name="T51" fmla="*/ 14 h 117"/>
              <a:gd name="T52" fmla="*/ 35 w 176"/>
              <a:gd name="T53" fmla="*/ 79 h 117"/>
              <a:gd name="T54" fmla="*/ 97 w 176"/>
              <a:gd name="T55" fmla="*/ 107 h 117"/>
              <a:gd name="T56" fmla="*/ 95 w 176"/>
              <a:gd name="T57" fmla="*/ 105 h 117"/>
              <a:gd name="T58" fmla="*/ 81 w 176"/>
              <a:gd name="T59" fmla="*/ 105 h 117"/>
              <a:gd name="T60" fmla="*/ 79 w 176"/>
              <a:gd name="T61" fmla="*/ 107 h 117"/>
              <a:gd name="T62" fmla="*/ 81 w 176"/>
              <a:gd name="T63" fmla="*/ 108 h 117"/>
              <a:gd name="T64" fmla="*/ 95 w 176"/>
              <a:gd name="T65" fmla="*/ 108 h 117"/>
              <a:gd name="T66" fmla="*/ 97 w 176"/>
              <a:gd name="T67" fmla="*/ 107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6" h="117">
                <a:moveTo>
                  <a:pt x="176" y="99"/>
                </a:moveTo>
                <a:cubicBezTo>
                  <a:pt x="176" y="108"/>
                  <a:pt x="176" y="108"/>
                  <a:pt x="176" y="108"/>
                </a:cubicBezTo>
                <a:cubicBezTo>
                  <a:pt x="176" y="113"/>
                  <a:pt x="169" y="117"/>
                  <a:pt x="161" y="117"/>
                </a:cubicBezTo>
                <a:cubicBezTo>
                  <a:pt x="15" y="117"/>
                  <a:pt x="15" y="117"/>
                  <a:pt x="15" y="117"/>
                </a:cubicBezTo>
                <a:cubicBezTo>
                  <a:pt x="7" y="117"/>
                  <a:pt x="0" y="113"/>
                  <a:pt x="0" y="108"/>
                </a:cubicBezTo>
                <a:cubicBezTo>
                  <a:pt x="0" y="99"/>
                  <a:pt x="0" y="99"/>
                  <a:pt x="0" y="99"/>
                </a:cubicBezTo>
                <a:cubicBezTo>
                  <a:pt x="15" y="99"/>
                  <a:pt x="15" y="99"/>
                  <a:pt x="15" y="99"/>
                </a:cubicBezTo>
                <a:cubicBezTo>
                  <a:pt x="161" y="99"/>
                  <a:pt x="161" y="99"/>
                  <a:pt x="161" y="99"/>
                </a:cubicBezTo>
                <a:lnTo>
                  <a:pt x="176" y="99"/>
                </a:lnTo>
                <a:close/>
                <a:moveTo>
                  <a:pt x="24" y="79"/>
                </a:moveTo>
                <a:cubicBezTo>
                  <a:pt x="24" y="14"/>
                  <a:pt x="24" y="14"/>
                  <a:pt x="24" y="14"/>
                </a:cubicBezTo>
                <a:cubicBezTo>
                  <a:pt x="24" y="6"/>
                  <a:pt x="30" y="0"/>
                  <a:pt x="38" y="0"/>
                </a:cubicBezTo>
                <a:cubicBezTo>
                  <a:pt x="138" y="0"/>
                  <a:pt x="138" y="0"/>
                  <a:pt x="138" y="0"/>
                </a:cubicBezTo>
                <a:cubicBezTo>
                  <a:pt x="146" y="0"/>
                  <a:pt x="152" y="6"/>
                  <a:pt x="152" y="14"/>
                </a:cubicBezTo>
                <a:cubicBezTo>
                  <a:pt x="152" y="79"/>
                  <a:pt x="152" y="79"/>
                  <a:pt x="152" y="79"/>
                </a:cubicBezTo>
                <a:cubicBezTo>
                  <a:pt x="152" y="87"/>
                  <a:pt x="146" y="93"/>
                  <a:pt x="138" y="93"/>
                </a:cubicBezTo>
                <a:cubicBezTo>
                  <a:pt x="38" y="93"/>
                  <a:pt x="38" y="93"/>
                  <a:pt x="38" y="93"/>
                </a:cubicBezTo>
                <a:cubicBezTo>
                  <a:pt x="30" y="93"/>
                  <a:pt x="24" y="87"/>
                  <a:pt x="24" y="79"/>
                </a:cubicBezTo>
                <a:close/>
                <a:moveTo>
                  <a:pt x="35" y="79"/>
                </a:moveTo>
                <a:cubicBezTo>
                  <a:pt x="35" y="80"/>
                  <a:pt x="37" y="82"/>
                  <a:pt x="38" y="82"/>
                </a:cubicBezTo>
                <a:cubicBezTo>
                  <a:pt x="138" y="82"/>
                  <a:pt x="138" y="82"/>
                  <a:pt x="138" y="82"/>
                </a:cubicBezTo>
                <a:cubicBezTo>
                  <a:pt x="139" y="82"/>
                  <a:pt x="141" y="80"/>
                  <a:pt x="141" y="79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3"/>
                  <a:pt x="139" y="11"/>
                  <a:pt x="138" y="11"/>
                </a:cubicBezTo>
                <a:cubicBezTo>
                  <a:pt x="38" y="11"/>
                  <a:pt x="38" y="11"/>
                  <a:pt x="38" y="11"/>
                </a:cubicBezTo>
                <a:cubicBezTo>
                  <a:pt x="37" y="11"/>
                  <a:pt x="35" y="13"/>
                  <a:pt x="35" y="14"/>
                </a:cubicBezTo>
                <a:lnTo>
                  <a:pt x="35" y="79"/>
                </a:lnTo>
                <a:close/>
                <a:moveTo>
                  <a:pt x="97" y="107"/>
                </a:moveTo>
                <a:cubicBezTo>
                  <a:pt x="97" y="106"/>
                  <a:pt x="96" y="105"/>
                  <a:pt x="95" y="105"/>
                </a:cubicBezTo>
                <a:cubicBezTo>
                  <a:pt x="81" y="105"/>
                  <a:pt x="81" y="105"/>
                  <a:pt x="81" y="105"/>
                </a:cubicBezTo>
                <a:cubicBezTo>
                  <a:pt x="80" y="105"/>
                  <a:pt x="79" y="106"/>
                  <a:pt x="79" y="107"/>
                </a:cubicBezTo>
                <a:cubicBezTo>
                  <a:pt x="79" y="107"/>
                  <a:pt x="80" y="108"/>
                  <a:pt x="81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6" y="108"/>
                  <a:pt x="97" y="107"/>
                  <a:pt x="97" y="1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  <p:sp>
        <p:nvSpPr>
          <p:cNvPr id="17" name="Oval 13"/>
          <p:cNvSpPr/>
          <p:nvPr/>
        </p:nvSpPr>
        <p:spPr bwMode="auto">
          <a:xfrm>
            <a:off x="10016956" y="2425228"/>
            <a:ext cx="1028034" cy="1028860"/>
          </a:xfrm>
          <a:prstGeom prst="ellipse">
            <a:avLst/>
          </a:prstGeom>
          <a:solidFill>
            <a:schemeClr val="accent2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>
                    <a:alpha val="89999"/>
                  </a:schemeClr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  <p:sp>
        <p:nvSpPr>
          <p:cNvPr id="18" name="Freeform 7"/>
          <p:cNvSpPr>
            <a:spLocks noEditPoints="1"/>
          </p:cNvSpPr>
          <p:nvPr/>
        </p:nvSpPr>
        <p:spPr bwMode="auto">
          <a:xfrm>
            <a:off x="10242063" y="2693515"/>
            <a:ext cx="551734" cy="511225"/>
          </a:xfrm>
          <a:custGeom>
            <a:avLst/>
            <a:gdLst>
              <a:gd name="T0" fmla="*/ 31 w 177"/>
              <a:gd name="T1" fmla="*/ 94 h 164"/>
              <a:gd name="T2" fmla="*/ 19 w 177"/>
              <a:gd name="T3" fmla="*/ 94 h 164"/>
              <a:gd name="T4" fmla="*/ 1 w 177"/>
              <a:gd name="T5" fmla="*/ 79 h 164"/>
              <a:gd name="T6" fmla="*/ 12 w 177"/>
              <a:gd name="T7" fmla="*/ 47 h 164"/>
              <a:gd name="T8" fmla="*/ 36 w 177"/>
              <a:gd name="T9" fmla="*/ 55 h 164"/>
              <a:gd name="T10" fmla="*/ 48 w 177"/>
              <a:gd name="T11" fmla="*/ 52 h 164"/>
              <a:gd name="T12" fmla="*/ 48 w 177"/>
              <a:gd name="T13" fmla="*/ 59 h 164"/>
              <a:gd name="T14" fmla="*/ 55 w 177"/>
              <a:gd name="T15" fmla="*/ 82 h 164"/>
              <a:gd name="T16" fmla="*/ 31 w 177"/>
              <a:gd name="T17" fmla="*/ 94 h 164"/>
              <a:gd name="T18" fmla="*/ 36 w 177"/>
              <a:gd name="T19" fmla="*/ 47 h 164"/>
              <a:gd name="T20" fmla="*/ 12 w 177"/>
              <a:gd name="T21" fmla="*/ 23 h 164"/>
              <a:gd name="T22" fmla="*/ 36 w 177"/>
              <a:gd name="T23" fmla="*/ 0 h 164"/>
              <a:gd name="T24" fmla="*/ 59 w 177"/>
              <a:gd name="T25" fmla="*/ 23 h 164"/>
              <a:gd name="T26" fmla="*/ 36 w 177"/>
              <a:gd name="T27" fmla="*/ 47 h 164"/>
              <a:gd name="T28" fmla="*/ 129 w 177"/>
              <a:gd name="T29" fmla="*/ 164 h 164"/>
              <a:gd name="T30" fmla="*/ 49 w 177"/>
              <a:gd name="T31" fmla="*/ 164 h 164"/>
              <a:gd name="T32" fmla="*/ 24 w 177"/>
              <a:gd name="T33" fmla="*/ 140 h 164"/>
              <a:gd name="T34" fmla="*/ 56 w 177"/>
              <a:gd name="T35" fmla="*/ 88 h 164"/>
              <a:gd name="T36" fmla="*/ 89 w 177"/>
              <a:gd name="T37" fmla="*/ 101 h 164"/>
              <a:gd name="T38" fmla="*/ 121 w 177"/>
              <a:gd name="T39" fmla="*/ 88 h 164"/>
              <a:gd name="T40" fmla="*/ 153 w 177"/>
              <a:gd name="T41" fmla="*/ 140 h 164"/>
              <a:gd name="T42" fmla="*/ 129 w 177"/>
              <a:gd name="T43" fmla="*/ 164 h 164"/>
              <a:gd name="T44" fmla="*/ 89 w 177"/>
              <a:gd name="T45" fmla="*/ 94 h 164"/>
              <a:gd name="T46" fmla="*/ 53 w 177"/>
              <a:gd name="T47" fmla="*/ 59 h 164"/>
              <a:gd name="T48" fmla="*/ 89 w 177"/>
              <a:gd name="T49" fmla="*/ 23 h 164"/>
              <a:gd name="T50" fmla="*/ 124 w 177"/>
              <a:gd name="T51" fmla="*/ 59 h 164"/>
              <a:gd name="T52" fmla="*/ 89 w 177"/>
              <a:gd name="T53" fmla="*/ 94 h 164"/>
              <a:gd name="T54" fmla="*/ 141 w 177"/>
              <a:gd name="T55" fmla="*/ 47 h 164"/>
              <a:gd name="T56" fmla="*/ 118 w 177"/>
              <a:gd name="T57" fmla="*/ 23 h 164"/>
              <a:gd name="T58" fmla="*/ 141 w 177"/>
              <a:gd name="T59" fmla="*/ 0 h 164"/>
              <a:gd name="T60" fmla="*/ 165 w 177"/>
              <a:gd name="T61" fmla="*/ 23 h 164"/>
              <a:gd name="T62" fmla="*/ 141 w 177"/>
              <a:gd name="T63" fmla="*/ 47 h 164"/>
              <a:gd name="T64" fmla="*/ 159 w 177"/>
              <a:gd name="T65" fmla="*/ 94 h 164"/>
              <a:gd name="T66" fmla="*/ 146 w 177"/>
              <a:gd name="T67" fmla="*/ 94 h 164"/>
              <a:gd name="T68" fmla="*/ 122 w 177"/>
              <a:gd name="T69" fmla="*/ 82 h 164"/>
              <a:gd name="T70" fmla="*/ 130 w 177"/>
              <a:gd name="T71" fmla="*/ 59 h 164"/>
              <a:gd name="T72" fmla="*/ 129 w 177"/>
              <a:gd name="T73" fmla="*/ 52 h 164"/>
              <a:gd name="T74" fmla="*/ 141 w 177"/>
              <a:gd name="T75" fmla="*/ 55 h 164"/>
              <a:gd name="T76" fmla="*/ 165 w 177"/>
              <a:gd name="T77" fmla="*/ 47 h 164"/>
              <a:gd name="T78" fmla="*/ 177 w 177"/>
              <a:gd name="T79" fmla="*/ 79 h 164"/>
              <a:gd name="T80" fmla="*/ 159 w 177"/>
              <a:gd name="T81" fmla="*/ 9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7" h="164">
                <a:moveTo>
                  <a:pt x="31" y="94"/>
                </a:moveTo>
                <a:cubicBezTo>
                  <a:pt x="19" y="94"/>
                  <a:pt x="19" y="94"/>
                  <a:pt x="19" y="94"/>
                </a:cubicBezTo>
                <a:cubicBezTo>
                  <a:pt x="9" y="94"/>
                  <a:pt x="1" y="89"/>
                  <a:pt x="1" y="79"/>
                </a:cubicBezTo>
                <a:cubicBezTo>
                  <a:pt x="1" y="72"/>
                  <a:pt x="0" y="47"/>
                  <a:pt x="12" y="47"/>
                </a:cubicBezTo>
                <a:cubicBezTo>
                  <a:pt x="14" y="47"/>
                  <a:pt x="24" y="55"/>
                  <a:pt x="36" y="55"/>
                </a:cubicBezTo>
                <a:cubicBezTo>
                  <a:pt x="40" y="55"/>
                  <a:pt x="44" y="54"/>
                  <a:pt x="48" y="52"/>
                </a:cubicBezTo>
                <a:cubicBezTo>
                  <a:pt x="48" y="54"/>
                  <a:pt x="48" y="57"/>
                  <a:pt x="48" y="59"/>
                </a:cubicBezTo>
                <a:cubicBezTo>
                  <a:pt x="48" y="67"/>
                  <a:pt x="50" y="75"/>
                  <a:pt x="55" y="82"/>
                </a:cubicBezTo>
                <a:cubicBezTo>
                  <a:pt x="46" y="82"/>
                  <a:pt x="37" y="86"/>
                  <a:pt x="31" y="94"/>
                </a:cubicBezTo>
                <a:close/>
                <a:moveTo>
                  <a:pt x="36" y="47"/>
                </a:moveTo>
                <a:cubicBezTo>
                  <a:pt x="23" y="47"/>
                  <a:pt x="12" y="36"/>
                  <a:pt x="12" y="23"/>
                </a:cubicBezTo>
                <a:cubicBezTo>
                  <a:pt x="12" y="10"/>
                  <a:pt x="23" y="0"/>
                  <a:pt x="36" y="0"/>
                </a:cubicBezTo>
                <a:cubicBezTo>
                  <a:pt x="49" y="0"/>
                  <a:pt x="59" y="10"/>
                  <a:pt x="59" y="23"/>
                </a:cubicBezTo>
                <a:cubicBezTo>
                  <a:pt x="59" y="36"/>
                  <a:pt x="49" y="47"/>
                  <a:pt x="36" y="47"/>
                </a:cubicBezTo>
                <a:close/>
                <a:moveTo>
                  <a:pt x="129" y="164"/>
                </a:moveTo>
                <a:cubicBezTo>
                  <a:pt x="49" y="164"/>
                  <a:pt x="49" y="164"/>
                  <a:pt x="49" y="164"/>
                </a:cubicBezTo>
                <a:cubicBezTo>
                  <a:pt x="34" y="164"/>
                  <a:pt x="24" y="155"/>
                  <a:pt x="24" y="140"/>
                </a:cubicBezTo>
                <a:cubicBezTo>
                  <a:pt x="24" y="120"/>
                  <a:pt x="29" y="88"/>
                  <a:pt x="56" y="88"/>
                </a:cubicBezTo>
                <a:cubicBezTo>
                  <a:pt x="59" y="88"/>
                  <a:pt x="70" y="101"/>
                  <a:pt x="89" y="101"/>
                </a:cubicBezTo>
                <a:cubicBezTo>
                  <a:pt x="107" y="101"/>
                  <a:pt x="118" y="88"/>
                  <a:pt x="121" y="88"/>
                </a:cubicBezTo>
                <a:cubicBezTo>
                  <a:pt x="148" y="88"/>
                  <a:pt x="153" y="120"/>
                  <a:pt x="153" y="140"/>
                </a:cubicBezTo>
                <a:cubicBezTo>
                  <a:pt x="153" y="155"/>
                  <a:pt x="143" y="164"/>
                  <a:pt x="129" y="164"/>
                </a:cubicBezTo>
                <a:close/>
                <a:moveTo>
                  <a:pt x="89" y="94"/>
                </a:moveTo>
                <a:cubicBezTo>
                  <a:pt x="69" y="94"/>
                  <a:pt x="53" y="78"/>
                  <a:pt x="53" y="59"/>
                </a:cubicBezTo>
                <a:cubicBezTo>
                  <a:pt x="53" y="39"/>
                  <a:pt x="69" y="23"/>
                  <a:pt x="89" y="23"/>
                </a:cubicBezTo>
                <a:cubicBezTo>
                  <a:pt x="108" y="23"/>
                  <a:pt x="124" y="39"/>
                  <a:pt x="124" y="59"/>
                </a:cubicBezTo>
                <a:cubicBezTo>
                  <a:pt x="124" y="78"/>
                  <a:pt x="108" y="94"/>
                  <a:pt x="89" y="94"/>
                </a:cubicBezTo>
                <a:close/>
                <a:moveTo>
                  <a:pt x="141" y="47"/>
                </a:moveTo>
                <a:cubicBezTo>
                  <a:pt x="128" y="47"/>
                  <a:pt x="118" y="36"/>
                  <a:pt x="118" y="23"/>
                </a:cubicBezTo>
                <a:cubicBezTo>
                  <a:pt x="118" y="10"/>
                  <a:pt x="128" y="0"/>
                  <a:pt x="141" y="0"/>
                </a:cubicBezTo>
                <a:cubicBezTo>
                  <a:pt x="154" y="0"/>
                  <a:pt x="165" y="10"/>
                  <a:pt x="165" y="23"/>
                </a:cubicBezTo>
                <a:cubicBezTo>
                  <a:pt x="165" y="36"/>
                  <a:pt x="154" y="47"/>
                  <a:pt x="141" y="47"/>
                </a:cubicBezTo>
                <a:close/>
                <a:moveTo>
                  <a:pt x="159" y="94"/>
                </a:moveTo>
                <a:cubicBezTo>
                  <a:pt x="146" y="94"/>
                  <a:pt x="146" y="94"/>
                  <a:pt x="146" y="94"/>
                </a:cubicBezTo>
                <a:cubicBezTo>
                  <a:pt x="140" y="86"/>
                  <a:pt x="132" y="82"/>
                  <a:pt x="122" y="82"/>
                </a:cubicBezTo>
                <a:cubicBezTo>
                  <a:pt x="127" y="75"/>
                  <a:pt x="130" y="67"/>
                  <a:pt x="130" y="59"/>
                </a:cubicBezTo>
                <a:cubicBezTo>
                  <a:pt x="130" y="57"/>
                  <a:pt x="129" y="54"/>
                  <a:pt x="129" y="52"/>
                </a:cubicBezTo>
                <a:cubicBezTo>
                  <a:pt x="133" y="54"/>
                  <a:pt x="137" y="55"/>
                  <a:pt x="141" y="55"/>
                </a:cubicBezTo>
                <a:cubicBezTo>
                  <a:pt x="154" y="55"/>
                  <a:pt x="163" y="47"/>
                  <a:pt x="165" y="47"/>
                </a:cubicBezTo>
                <a:cubicBezTo>
                  <a:pt x="177" y="47"/>
                  <a:pt x="177" y="72"/>
                  <a:pt x="177" y="79"/>
                </a:cubicBezTo>
                <a:cubicBezTo>
                  <a:pt x="177" y="89"/>
                  <a:pt x="168" y="94"/>
                  <a:pt x="159" y="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  <p:sp>
        <p:nvSpPr>
          <p:cNvPr id="19" name="Oval 4"/>
          <p:cNvSpPr/>
          <p:nvPr/>
        </p:nvSpPr>
        <p:spPr bwMode="auto">
          <a:xfrm>
            <a:off x="1146597" y="2425228"/>
            <a:ext cx="1028858" cy="1028860"/>
          </a:xfrm>
          <a:prstGeom prst="ellipse">
            <a:avLst/>
          </a:prstGeom>
          <a:solidFill>
            <a:schemeClr val="accent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>
                    <a:alpha val="89999"/>
                  </a:schemeClr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  <p:sp>
        <p:nvSpPr>
          <p:cNvPr id="20" name="Freeform 8"/>
          <p:cNvSpPr>
            <a:spLocks noEditPoints="1"/>
          </p:cNvSpPr>
          <p:nvPr/>
        </p:nvSpPr>
        <p:spPr bwMode="auto">
          <a:xfrm>
            <a:off x="1500862" y="2672070"/>
            <a:ext cx="371871" cy="554115"/>
          </a:xfrm>
          <a:custGeom>
            <a:avLst/>
            <a:gdLst>
              <a:gd name="T0" fmla="*/ 85 w 94"/>
              <a:gd name="T1" fmla="*/ 44 h 140"/>
              <a:gd name="T2" fmla="*/ 45 w 94"/>
              <a:gd name="T3" fmla="*/ 90 h 140"/>
              <a:gd name="T4" fmla="*/ 26 w 94"/>
              <a:gd name="T5" fmla="*/ 105 h 140"/>
              <a:gd name="T6" fmla="*/ 26 w 94"/>
              <a:gd name="T7" fmla="*/ 108 h 140"/>
              <a:gd name="T8" fmla="*/ 35 w 94"/>
              <a:gd name="T9" fmla="*/ 123 h 140"/>
              <a:gd name="T10" fmla="*/ 17 w 94"/>
              <a:gd name="T11" fmla="*/ 140 h 140"/>
              <a:gd name="T12" fmla="*/ 0 w 94"/>
              <a:gd name="T13" fmla="*/ 123 h 140"/>
              <a:gd name="T14" fmla="*/ 9 w 94"/>
              <a:gd name="T15" fmla="*/ 108 h 140"/>
              <a:gd name="T16" fmla="*/ 9 w 94"/>
              <a:gd name="T17" fmla="*/ 33 h 140"/>
              <a:gd name="T18" fmla="*/ 0 w 94"/>
              <a:gd name="T19" fmla="*/ 17 h 140"/>
              <a:gd name="T20" fmla="*/ 17 w 94"/>
              <a:gd name="T21" fmla="*/ 0 h 140"/>
              <a:gd name="T22" fmla="*/ 35 w 94"/>
              <a:gd name="T23" fmla="*/ 17 h 140"/>
              <a:gd name="T24" fmla="*/ 26 w 94"/>
              <a:gd name="T25" fmla="*/ 33 h 140"/>
              <a:gd name="T26" fmla="*/ 26 w 94"/>
              <a:gd name="T27" fmla="*/ 78 h 140"/>
              <a:gd name="T28" fmla="*/ 40 w 94"/>
              <a:gd name="T29" fmla="*/ 73 h 140"/>
              <a:gd name="T30" fmla="*/ 67 w 94"/>
              <a:gd name="T31" fmla="*/ 44 h 140"/>
              <a:gd name="T32" fmla="*/ 58 w 94"/>
              <a:gd name="T33" fmla="*/ 29 h 140"/>
              <a:gd name="T34" fmla="*/ 76 w 94"/>
              <a:gd name="T35" fmla="*/ 11 h 140"/>
              <a:gd name="T36" fmla="*/ 94 w 94"/>
              <a:gd name="T37" fmla="*/ 29 h 140"/>
              <a:gd name="T38" fmla="*/ 85 w 94"/>
              <a:gd name="T39" fmla="*/ 44 h 140"/>
              <a:gd name="T40" fmla="*/ 17 w 94"/>
              <a:gd name="T41" fmla="*/ 9 h 140"/>
              <a:gd name="T42" fmla="*/ 9 w 94"/>
              <a:gd name="T43" fmla="*/ 17 h 140"/>
              <a:gd name="T44" fmla="*/ 17 w 94"/>
              <a:gd name="T45" fmla="*/ 26 h 140"/>
              <a:gd name="T46" fmla="*/ 26 w 94"/>
              <a:gd name="T47" fmla="*/ 17 h 140"/>
              <a:gd name="T48" fmla="*/ 17 w 94"/>
              <a:gd name="T49" fmla="*/ 9 h 140"/>
              <a:gd name="T50" fmla="*/ 17 w 94"/>
              <a:gd name="T51" fmla="*/ 114 h 140"/>
              <a:gd name="T52" fmla="*/ 9 w 94"/>
              <a:gd name="T53" fmla="*/ 123 h 140"/>
              <a:gd name="T54" fmla="*/ 17 w 94"/>
              <a:gd name="T55" fmla="*/ 132 h 140"/>
              <a:gd name="T56" fmla="*/ 26 w 94"/>
              <a:gd name="T57" fmla="*/ 123 h 140"/>
              <a:gd name="T58" fmla="*/ 17 w 94"/>
              <a:gd name="T59" fmla="*/ 114 h 140"/>
              <a:gd name="T60" fmla="*/ 76 w 94"/>
              <a:gd name="T61" fmla="*/ 20 h 140"/>
              <a:gd name="T62" fmla="*/ 67 w 94"/>
              <a:gd name="T63" fmla="*/ 29 h 140"/>
              <a:gd name="T64" fmla="*/ 76 w 94"/>
              <a:gd name="T65" fmla="*/ 38 h 140"/>
              <a:gd name="T66" fmla="*/ 85 w 94"/>
              <a:gd name="T67" fmla="*/ 29 h 140"/>
              <a:gd name="T68" fmla="*/ 76 w 94"/>
              <a:gd name="T69" fmla="*/ 2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4" h="140">
                <a:moveTo>
                  <a:pt x="85" y="44"/>
                </a:moveTo>
                <a:cubicBezTo>
                  <a:pt x="84" y="77"/>
                  <a:pt x="61" y="85"/>
                  <a:pt x="45" y="90"/>
                </a:cubicBezTo>
                <a:cubicBezTo>
                  <a:pt x="31" y="94"/>
                  <a:pt x="26" y="96"/>
                  <a:pt x="26" y="105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31" y="111"/>
                  <a:pt x="35" y="116"/>
                  <a:pt x="35" y="123"/>
                </a:cubicBezTo>
                <a:cubicBezTo>
                  <a:pt x="35" y="132"/>
                  <a:pt x="27" y="140"/>
                  <a:pt x="17" y="140"/>
                </a:cubicBezTo>
                <a:cubicBezTo>
                  <a:pt x="8" y="140"/>
                  <a:pt x="0" y="132"/>
                  <a:pt x="0" y="123"/>
                </a:cubicBezTo>
                <a:cubicBezTo>
                  <a:pt x="0" y="116"/>
                  <a:pt x="3" y="111"/>
                  <a:pt x="9" y="108"/>
                </a:cubicBezTo>
                <a:cubicBezTo>
                  <a:pt x="9" y="33"/>
                  <a:pt x="9" y="33"/>
                  <a:pt x="9" y="33"/>
                </a:cubicBezTo>
                <a:cubicBezTo>
                  <a:pt x="3" y="29"/>
                  <a:pt x="0" y="24"/>
                  <a:pt x="0" y="17"/>
                </a:cubicBezTo>
                <a:cubicBezTo>
                  <a:pt x="0" y="8"/>
                  <a:pt x="8" y="0"/>
                  <a:pt x="17" y="0"/>
                </a:cubicBezTo>
                <a:cubicBezTo>
                  <a:pt x="27" y="0"/>
                  <a:pt x="35" y="8"/>
                  <a:pt x="35" y="17"/>
                </a:cubicBezTo>
                <a:cubicBezTo>
                  <a:pt x="35" y="24"/>
                  <a:pt x="31" y="29"/>
                  <a:pt x="26" y="33"/>
                </a:cubicBezTo>
                <a:cubicBezTo>
                  <a:pt x="26" y="78"/>
                  <a:pt x="26" y="78"/>
                  <a:pt x="26" y="78"/>
                </a:cubicBezTo>
                <a:cubicBezTo>
                  <a:pt x="31" y="76"/>
                  <a:pt x="36" y="74"/>
                  <a:pt x="40" y="73"/>
                </a:cubicBezTo>
                <a:cubicBezTo>
                  <a:pt x="57" y="67"/>
                  <a:pt x="67" y="63"/>
                  <a:pt x="67" y="44"/>
                </a:cubicBezTo>
                <a:cubicBezTo>
                  <a:pt x="62" y="41"/>
                  <a:pt x="58" y="36"/>
                  <a:pt x="58" y="29"/>
                </a:cubicBezTo>
                <a:cubicBezTo>
                  <a:pt x="58" y="19"/>
                  <a:pt x="66" y="11"/>
                  <a:pt x="76" y="11"/>
                </a:cubicBezTo>
                <a:cubicBezTo>
                  <a:pt x="86" y="11"/>
                  <a:pt x="94" y="19"/>
                  <a:pt x="94" y="29"/>
                </a:cubicBezTo>
                <a:cubicBezTo>
                  <a:pt x="94" y="36"/>
                  <a:pt x="90" y="41"/>
                  <a:pt x="85" y="44"/>
                </a:cubicBezTo>
                <a:close/>
                <a:moveTo>
                  <a:pt x="17" y="9"/>
                </a:moveTo>
                <a:cubicBezTo>
                  <a:pt x="13" y="9"/>
                  <a:pt x="9" y="12"/>
                  <a:pt x="9" y="17"/>
                </a:cubicBezTo>
                <a:cubicBezTo>
                  <a:pt x="9" y="22"/>
                  <a:pt x="13" y="26"/>
                  <a:pt x="17" y="26"/>
                </a:cubicBezTo>
                <a:cubicBezTo>
                  <a:pt x="22" y="26"/>
                  <a:pt x="26" y="22"/>
                  <a:pt x="26" y="17"/>
                </a:cubicBezTo>
                <a:cubicBezTo>
                  <a:pt x="26" y="12"/>
                  <a:pt x="22" y="9"/>
                  <a:pt x="17" y="9"/>
                </a:cubicBezTo>
                <a:close/>
                <a:moveTo>
                  <a:pt x="17" y="114"/>
                </a:moveTo>
                <a:cubicBezTo>
                  <a:pt x="13" y="114"/>
                  <a:pt x="9" y="118"/>
                  <a:pt x="9" y="123"/>
                </a:cubicBezTo>
                <a:cubicBezTo>
                  <a:pt x="9" y="128"/>
                  <a:pt x="13" y="132"/>
                  <a:pt x="17" y="132"/>
                </a:cubicBezTo>
                <a:cubicBezTo>
                  <a:pt x="22" y="132"/>
                  <a:pt x="26" y="128"/>
                  <a:pt x="26" y="123"/>
                </a:cubicBezTo>
                <a:cubicBezTo>
                  <a:pt x="26" y="118"/>
                  <a:pt x="22" y="114"/>
                  <a:pt x="17" y="114"/>
                </a:cubicBezTo>
                <a:close/>
                <a:moveTo>
                  <a:pt x="76" y="20"/>
                </a:moveTo>
                <a:cubicBezTo>
                  <a:pt x="71" y="20"/>
                  <a:pt x="67" y="24"/>
                  <a:pt x="67" y="29"/>
                </a:cubicBezTo>
                <a:cubicBezTo>
                  <a:pt x="67" y="34"/>
                  <a:pt x="71" y="38"/>
                  <a:pt x="76" y="38"/>
                </a:cubicBezTo>
                <a:cubicBezTo>
                  <a:pt x="81" y="38"/>
                  <a:pt x="85" y="34"/>
                  <a:pt x="85" y="29"/>
                </a:cubicBezTo>
                <a:cubicBezTo>
                  <a:pt x="85" y="24"/>
                  <a:pt x="81" y="20"/>
                  <a:pt x="76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  <p:sp>
        <p:nvSpPr>
          <p:cNvPr id="21" name="Oval 10"/>
          <p:cNvSpPr/>
          <p:nvPr/>
        </p:nvSpPr>
        <p:spPr bwMode="auto">
          <a:xfrm>
            <a:off x="7105467" y="2425228"/>
            <a:ext cx="1028034" cy="1028860"/>
          </a:xfrm>
          <a:prstGeom prst="ellipse">
            <a:avLst/>
          </a:prstGeom>
          <a:solidFill>
            <a:schemeClr val="accent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>
                    <a:alpha val="89999"/>
                  </a:schemeClr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  <p:sp>
        <p:nvSpPr>
          <p:cNvPr id="22" name="Freeform 11"/>
          <p:cNvSpPr>
            <a:spLocks noEditPoints="1"/>
          </p:cNvSpPr>
          <p:nvPr/>
        </p:nvSpPr>
        <p:spPr bwMode="auto">
          <a:xfrm>
            <a:off x="7385121" y="2715508"/>
            <a:ext cx="469143" cy="467240"/>
          </a:xfrm>
          <a:custGeom>
            <a:avLst/>
            <a:gdLst>
              <a:gd name="T0" fmla="*/ 141 w 152"/>
              <a:gd name="T1" fmla="*/ 152 h 152"/>
              <a:gd name="T2" fmla="*/ 132 w 152"/>
              <a:gd name="T3" fmla="*/ 148 h 152"/>
              <a:gd name="T4" fmla="*/ 101 w 152"/>
              <a:gd name="T5" fmla="*/ 117 h 152"/>
              <a:gd name="T6" fmla="*/ 65 w 152"/>
              <a:gd name="T7" fmla="*/ 128 h 152"/>
              <a:gd name="T8" fmla="*/ 0 w 152"/>
              <a:gd name="T9" fmla="*/ 64 h 152"/>
              <a:gd name="T10" fmla="*/ 65 w 152"/>
              <a:gd name="T11" fmla="*/ 0 h 152"/>
              <a:gd name="T12" fmla="*/ 129 w 152"/>
              <a:gd name="T13" fmla="*/ 64 h 152"/>
              <a:gd name="T14" fmla="*/ 118 w 152"/>
              <a:gd name="T15" fmla="*/ 100 h 152"/>
              <a:gd name="T16" fmla="*/ 149 w 152"/>
              <a:gd name="T17" fmla="*/ 132 h 152"/>
              <a:gd name="T18" fmla="*/ 152 w 152"/>
              <a:gd name="T19" fmla="*/ 140 h 152"/>
              <a:gd name="T20" fmla="*/ 141 w 152"/>
              <a:gd name="T21" fmla="*/ 152 h 152"/>
              <a:gd name="T22" fmla="*/ 65 w 152"/>
              <a:gd name="T23" fmla="*/ 23 h 152"/>
              <a:gd name="T24" fmla="*/ 24 w 152"/>
              <a:gd name="T25" fmla="*/ 64 h 152"/>
              <a:gd name="T26" fmla="*/ 65 w 152"/>
              <a:gd name="T27" fmla="*/ 105 h 152"/>
              <a:gd name="T28" fmla="*/ 106 w 152"/>
              <a:gd name="T29" fmla="*/ 64 h 152"/>
              <a:gd name="T30" fmla="*/ 65 w 152"/>
              <a:gd name="T31" fmla="*/ 2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52" h="152">
                <a:moveTo>
                  <a:pt x="141" y="152"/>
                </a:moveTo>
                <a:cubicBezTo>
                  <a:pt x="138" y="152"/>
                  <a:pt x="135" y="151"/>
                  <a:pt x="132" y="148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90" y="124"/>
                  <a:pt x="78" y="128"/>
                  <a:pt x="65" y="128"/>
                </a:cubicBezTo>
                <a:cubicBezTo>
                  <a:pt x="29" y="128"/>
                  <a:pt x="0" y="100"/>
                  <a:pt x="0" y="64"/>
                </a:cubicBezTo>
                <a:cubicBezTo>
                  <a:pt x="0" y="28"/>
                  <a:pt x="29" y="0"/>
                  <a:pt x="65" y="0"/>
                </a:cubicBezTo>
                <a:cubicBezTo>
                  <a:pt x="100" y="0"/>
                  <a:pt x="129" y="28"/>
                  <a:pt x="129" y="64"/>
                </a:cubicBezTo>
                <a:cubicBezTo>
                  <a:pt x="129" y="77"/>
                  <a:pt x="125" y="90"/>
                  <a:pt x="118" y="100"/>
                </a:cubicBezTo>
                <a:cubicBezTo>
                  <a:pt x="149" y="132"/>
                  <a:pt x="149" y="132"/>
                  <a:pt x="149" y="132"/>
                </a:cubicBezTo>
                <a:cubicBezTo>
                  <a:pt x="151" y="134"/>
                  <a:pt x="152" y="137"/>
                  <a:pt x="152" y="140"/>
                </a:cubicBezTo>
                <a:cubicBezTo>
                  <a:pt x="152" y="147"/>
                  <a:pt x="147" y="152"/>
                  <a:pt x="141" y="152"/>
                </a:cubicBezTo>
                <a:close/>
                <a:moveTo>
                  <a:pt x="65" y="23"/>
                </a:moveTo>
                <a:cubicBezTo>
                  <a:pt x="42" y="23"/>
                  <a:pt x="24" y="41"/>
                  <a:pt x="24" y="64"/>
                </a:cubicBezTo>
                <a:cubicBezTo>
                  <a:pt x="24" y="87"/>
                  <a:pt x="42" y="105"/>
                  <a:pt x="65" y="105"/>
                </a:cubicBezTo>
                <a:cubicBezTo>
                  <a:pt x="87" y="105"/>
                  <a:pt x="106" y="87"/>
                  <a:pt x="106" y="64"/>
                </a:cubicBezTo>
                <a:cubicBezTo>
                  <a:pt x="106" y="41"/>
                  <a:pt x="87" y="23"/>
                  <a:pt x="65" y="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未来发展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8049721" y="4942470"/>
            <a:ext cx="3492707" cy="10067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在此输入</a:t>
            </a:r>
            <a:r>
              <a:rPr lang="zh-CN" altLang="en-US" sz="2000" dirty="0" smtClean="0"/>
              <a:t>小标题</a:t>
            </a:r>
            <a:endParaRPr lang="en-US" altLang="zh-CN" sz="2000" dirty="0" smtClean="0"/>
          </a:p>
          <a:p>
            <a:pPr algn="ctr"/>
            <a:r>
              <a:rPr lang="zh-CN" altLang="en-US" sz="1400" dirty="0"/>
              <a:t>点击此处输入相关的文字描述内容</a:t>
            </a:r>
            <a:endParaRPr lang="zh-CN" altLang="en-US" sz="1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04" b="1434"/>
          <a:stretch>
            <a:fillRect/>
          </a:stretch>
        </p:blipFill>
        <p:spPr>
          <a:xfrm>
            <a:off x="614595" y="1571539"/>
            <a:ext cx="7090349" cy="310539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14596" y="4773414"/>
            <a:ext cx="7090349" cy="1175825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latin typeface="+mn-ea"/>
                <a:cs typeface="+mn-ea"/>
                <a:sym typeface="+mn-lt"/>
              </a:rPr>
              <a:t>点击此处输入与此小标题或图形相关的文字描述内容或数据分析。</a:t>
            </a:r>
            <a:endParaRPr lang="zh-CN" altLang="en-US" dirty="0" smtClean="0">
              <a:latin typeface="+mn-ea"/>
              <a:cs typeface="+mn-ea"/>
              <a:sym typeface="+mn-lt"/>
            </a:endParaRPr>
          </a:p>
          <a:p>
            <a:pPr>
              <a:lnSpc>
                <a:spcPct val="125000"/>
              </a:lnSpc>
            </a:pPr>
            <a:r>
              <a:rPr lang="zh-CN" altLang="en-US" dirty="0" smtClean="0">
                <a:latin typeface="+mn-ea"/>
                <a:cs typeface="+mn-ea"/>
                <a:sym typeface="+mn-lt"/>
              </a:rPr>
              <a:t>点击此处输入与此小标题或者与此图形相关的内容介绍、数据统计、事件分析、总结概述等文字描述内容。</a:t>
            </a:r>
            <a:endParaRPr lang="zh-CN" altLang="en-US" dirty="0">
              <a:latin typeface="+mn-ea"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049721" y="1571539"/>
            <a:ext cx="3492707" cy="10067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在此输入</a:t>
            </a:r>
            <a:r>
              <a:rPr lang="zh-CN" altLang="en-US" sz="2000" dirty="0" smtClean="0"/>
              <a:t>小标题</a:t>
            </a:r>
            <a:endParaRPr lang="en-US" altLang="zh-CN" sz="2000" dirty="0" smtClean="0"/>
          </a:p>
          <a:p>
            <a:pPr algn="ctr"/>
            <a:r>
              <a:rPr lang="zh-CN" altLang="en-US" sz="1400" dirty="0"/>
              <a:t>点击此处输入相关的文字描述内容</a:t>
            </a:r>
            <a:endParaRPr lang="zh-CN" altLang="en-US" sz="1400" dirty="0"/>
          </a:p>
        </p:txBody>
      </p:sp>
      <p:sp>
        <p:nvSpPr>
          <p:cNvPr id="7" name="矩形 6"/>
          <p:cNvSpPr/>
          <p:nvPr/>
        </p:nvSpPr>
        <p:spPr>
          <a:xfrm>
            <a:off x="8049721" y="3257005"/>
            <a:ext cx="3492707" cy="10067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在此输入</a:t>
            </a:r>
            <a:r>
              <a:rPr lang="zh-CN" altLang="en-US" sz="2000" dirty="0" smtClean="0"/>
              <a:t>小标题</a:t>
            </a:r>
            <a:endParaRPr lang="en-US" altLang="zh-CN" sz="2000" dirty="0" smtClean="0"/>
          </a:p>
          <a:p>
            <a:pPr algn="ctr"/>
            <a:r>
              <a:rPr lang="zh-CN" altLang="en-US" sz="1400" dirty="0"/>
              <a:t>点击此处输入相关的文字描述内容</a:t>
            </a:r>
            <a:endParaRPr lang="zh-CN" altLang="en-US" sz="1400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614595" y="5949239"/>
            <a:ext cx="27132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燕尾形 8"/>
          <p:cNvSpPr/>
          <p:nvPr/>
        </p:nvSpPr>
        <p:spPr>
          <a:xfrm rot="5400000">
            <a:off x="9691141" y="2812725"/>
            <a:ext cx="209863" cy="209863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燕尾形 9"/>
          <p:cNvSpPr/>
          <p:nvPr/>
        </p:nvSpPr>
        <p:spPr>
          <a:xfrm rot="5400000">
            <a:off x="9691141" y="4498191"/>
            <a:ext cx="209863" cy="209863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125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625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125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625"/>
                            </p:stCondLst>
                            <p:childTnLst>
                              <p:par>
                                <p:cTn id="3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125"/>
                            </p:stCondLst>
                            <p:childTnLst>
                              <p:par>
                                <p:cTn id="3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 animBg="1"/>
      <p:bldP spid="7" grpId="0" animBg="1"/>
      <p:bldP spid="9" grpId="0" animBg="1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1847537"/>
            <a:ext cx="12192000" cy="3162926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4471" y="3642911"/>
            <a:ext cx="110427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spc="600" dirty="0">
                <a:solidFill>
                  <a:schemeClr val="bg1"/>
                </a:solidFill>
                <a:cs typeface="+mn-ea"/>
                <a:sym typeface="+mn-lt"/>
              </a:rPr>
              <a:t>THANK YOU FOR YOUR CRITICISM AND ADVICE</a:t>
            </a:r>
            <a:endParaRPr lang="zh-CN" altLang="en-US" sz="20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23666" y="2429076"/>
            <a:ext cx="99446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600" dirty="0" smtClean="0">
                <a:solidFill>
                  <a:schemeClr val="bg1"/>
                </a:solidFill>
                <a:cs typeface="+mn-ea"/>
                <a:sym typeface="+mn-lt"/>
              </a:rPr>
              <a:t>感谢您的批评与指教</a:t>
            </a:r>
            <a:endParaRPr lang="zh-CN" altLang="en-US" sz="44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论文主题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选题背景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 smtClean="0"/>
              <a:t>3.</a:t>
            </a:r>
            <a:r>
              <a:rPr lang="zh-CN" altLang="en-US" dirty="0" smtClean="0"/>
              <a:t>论点现状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 smtClean="0"/>
              <a:t>4.</a:t>
            </a:r>
            <a:r>
              <a:rPr lang="zh-CN" altLang="en-US" dirty="0" smtClean="0"/>
              <a:t>研究意义</a:t>
            </a:r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 smtClean="0"/>
              <a:t>研究概述</a:t>
            </a:r>
            <a:endParaRPr lang="zh-CN" altLang="en-US" dirty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 smtClean="0"/>
              <a:t>OVERVIEW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 smtClean="0"/>
              <a:t>PART 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论文主题</a:t>
            </a:r>
            <a:endParaRPr lang="zh-CN" altLang="en-US" dirty="0"/>
          </a:p>
        </p:txBody>
      </p:sp>
      <p:sp>
        <p:nvSpPr>
          <p:cNvPr id="3" name="Rectangle 1"/>
          <p:cNvSpPr/>
          <p:nvPr/>
        </p:nvSpPr>
        <p:spPr>
          <a:xfrm>
            <a:off x="388110" y="1723870"/>
            <a:ext cx="5708653" cy="42809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23870"/>
            <a:ext cx="5707890" cy="4280917"/>
          </a:xfrm>
          <a:prstGeom prst="rect">
            <a:avLst/>
          </a:prstGeom>
        </p:spPr>
      </p:pic>
      <p:sp>
        <p:nvSpPr>
          <p:cNvPr id="5" name="Rectangle 6"/>
          <p:cNvSpPr/>
          <p:nvPr/>
        </p:nvSpPr>
        <p:spPr>
          <a:xfrm>
            <a:off x="702666" y="1964446"/>
            <a:ext cx="10786669" cy="3818948"/>
          </a:xfrm>
          <a:prstGeom prst="rect">
            <a:avLst/>
          </a:prstGeom>
          <a:noFill/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ea"/>
            </a:endParaRPr>
          </a:p>
        </p:txBody>
      </p:sp>
      <p:sp>
        <p:nvSpPr>
          <p:cNvPr id="6" name="TextBox 9"/>
          <p:cNvSpPr>
            <a:spLocks noChangeArrowheads="1"/>
          </p:cNvSpPr>
          <p:nvPr/>
        </p:nvSpPr>
        <p:spPr bwMode="auto">
          <a:xfrm>
            <a:off x="928841" y="3033899"/>
            <a:ext cx="4942544" cy="17569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2" tIns="60956" rIns="121912" bIns="6095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点击此处输入与此小标题或者与此图形相关的内容介绍、数据统计、事件分析、总结概述等文字描述内容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点击此处输入与此小标题或者与此图形相关的内容介绍、数据统计、事件分析、总结概述等文字描述内容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endParaRPr lang="en-US" altLang="zh-CN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7" name="TextBox 9"/>
          <p:cNvSpPr>
            <a:spLocks noChangeArrowheads="1"/>
          </p:cNvSpPr>
          <p:nvPr/>
        </p:nvSpPr>
        <p:spPr bwMode="auto">
          <a:xfrm>
            <a:off x="938915" y="2237468"/>
            <a:ext cx="4742516" cy="517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2" tIns="60956" rIns="121912" bIns="6095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400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在此输入小标题</a:t>
            </a:r>
            <a:endParaRPr lang="en-US" altLang="zh-CN" sz="24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518673" y="5041850"/>
            <a:ext cx="1649522" cy="47359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accent1"/>
                </a:solidFill>
              </a:rPr>
              <a:t>关键词</a:t>
            </a:r>
            <a:endParaRPr lang="zh-CN" altLang="en-US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145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/>
      <p:bldP spid="7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选题背景</a:t>
            </a:r>
            <a:endParaRPr lang="zh-CN" altLang="en-US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1019303" y="5052327"/>
            <a:ext cx="263111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itchFamily="34" charset="0"/>
                <a:ea typeface="+mj-ea"/>
                <a:cs typeface="Microsoft Sans Serif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 algn="ctr" eaLnBrk="1" hangingPunct="1">
              <a:defRPr/>
            </a:pPr>
            <a:r>
              <a:rPr lang="zh-CN" altLang="en-US" sz="1600" dirty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点击此处输入与此小标题或图形相关的文字描述内容或数据分析</a:t>
            </a:r>
            <a:endParaRPr lang="en-US" sz="1600" dirty="0">
              <a:solidFill>
                <a:srgbClr val="272D2D"/>
              </a:solidFill>
              <a:latin typeface="+mn-ea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speed"/>
          <p:cNvSpPr txBox="1">
            <a:spLocks noChangeArrowheads="1"/>
          </p:cNvSpPr>
          <p:nvPr/>
        </p:nvSpPr>
        <p:spPr bwMode="auto">
          <a:xfrm>
            <a:off x="606330" y="4780005"/>
            <a:ext cx="3539105" cy="2215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 latinLnBrk="0">
              <a:lnSpc>
                <a:spcPct val="90000"/>
              </a:lnSpc>
              <a:buClr>
                <a:prstClr val="white"/>
              </a:buClr>
              <a:defRPr/>
            </a:pPr>
            <a:r>
              <a:rPr lang="zh-CN" altLang="en-US" sz="1600" b="1" dirty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文字内容</a:t>
            </a:r>
            <a:endParaRPr lang="en-US" altLang="ko-KR" sz="1600" b="1" dirty="0">
              <a:solidFill>
                <a:srgbClr val="272D2D"/>
              </a:solidFill>
              <a:latin typeface="+mn-ea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4728260" y="5051785"/>
            <a:ext cx="263111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itchFamily="34" charset="0"/>
                <a:ea typeface="+mj-ea"/>
                <a:cs typeface="Microsoft Sans Serif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 algn="ctr" eaLnBrk="1" hangingPunct="1">
              <a:defRPr/>
            </a:pPr>
            <a:r>
              <a:rPr lang="zh-CN" altLang="en-US" sz="1600" dirty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点击此处输入与此小标题或图形相关的文字描述内容或数据分析</a:t>
            </a:r>
            <a:endParaRPr lang="en-US" sz="1600" dirty="0">
              <a:solidFill>
                <a:srgbClr val="272D2D"/>
              </a:solidFill>
              <a:latin typeface="+mn-ea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speed"/>
          <p:cNvSpPr txBox="1">
            <a:spLocks noChangeArrowheads="1"/>
          </p:cNvSpPr>
          <p:nvPr/>
        </p:nvSpPr>
        <p:spPr bwMode="auto">
          <a:xfrm>
            <a:off x="4315287" y="4779463"/>
            <a:ext cx="3539105" cy="2215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 latinLnBrk="0">
              <a:lnSpc>
                <a:spcPct val="90000"/>
              </a:lnSpc>
              <a:buClr>
                <a:prstClr val="white"/>
              </a:buClr>
              <a:defRPr/>
            </a:pPr>
            <a:r>
              <a:rPr lang="zh-CN" altLang="en-US" sz="1600" b="1" dirty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文字内容</a:t>
            </a:r>
            <a:endParaRPr lang="en-US" altLang="ko-KR" sz="1600" b="1" dirty="0">
              <a:solidFill>
                <a:srgbClr val="272D2D"/>
              </a:solidFill>
              <a:latin typeface="+mn-ea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8437218" y="5051785"/>
            <a:ext cx="263111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itchFamily="34" charset="0"/>
                <a:ea typeface="+mj-ea"/>
                <a:cs typeface="Microsoft Sans Serif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 algn="ctr" eaLnBrk="1" hangingPunct="1">
              <a:defRPr/>
            </a:pPr>
            <a:r>
              <a:rPr lang="zh-CN" altLang="en-US" sz="1600" dirty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点击此处输入与此小标题或图形相关的文字描述内容或数据分析</a:t>
            </a:r>
            <a:endParaRPr lang="en-US" sz="1600" dirty="0">
              <a:solidFill>
                <a:srgbClr val="272D2D"/>
              </a:solidFill>
              <a:latin typeface="+mn-ea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speed"/>
          <p:cNvSpPr txBox="1">
            <a:spLocks noChangeArrowheads="1"/>
          </p:cNvSpPr>
          <p:nvPr/>
        </p:nvSpPr>
        <p:spPr bwMode="auto">
          <a:xfrm>
            <a:off x="8024245" y="4779463"/>
            <a:ext cx="3539105" cy="2215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 latinLnBrk="0">
              <a:lnSpc>
                <a:spcPct val="90000"/>
              </a:lnSpc>
              <a:buClr>
                <a:prstClr val="white"/>
              </a:buClr>
              <a:defRPr/>
            </a:pPr>
            <a:r>
              <a:rPr lang="zh-CN" altLang="en-US" sz="1600" b="1" dirty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文字内容</a:t>
            </a:r>
            <a:endParaRPr lang="en-US" altLang="ko-KR" sz="1600" b="1" dirty="0">
              <a:solidFill>
                <a:srgbClr val="272D2D"/>
              </a:solidFill>
              <a:latin typeface="+mn-ea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180574" y="2324698"/>
            <a:ext cx="7830852" cy="787908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itchFamily="34" charset="0"/>
                <a:ea typeface="+mj-ea"/>
                <a:cs typeface="Microsoft Sans Serif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 algn="ctr">
              <a:defRPr/>
            </a:pPr>
            <a:r>
              <a:rPr lang="zh-CN" altLang="en-US" sz="1600" dirty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点击此处输入与此小标题或图形相关的文字描述内容或</a:t>
            </a:r>
            <a:r>
              <a:rPr lang="zh-CN" altLang="en-US" sz="1600" dirty="0" smtClean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数据分析</a:t>
            </a:r>
            <a:endParaRPr lang="en-US" altLang="zh-CN" sz="1600" dirty="0" smtClean="0">
              <a:solidFill>
                <a:srgbClr val="272D2D"/>
              </a:solidFill>
              <a:latin typeface="+mn-ea"/>
              <a:ea typeface="+mn-ea"/>
              <a:cs typeface="Arial" panose="020B0604020202020204" pitchFamily="34" charset="0"/>
            </a:endParaRPr>
          </a:p>
          <a:p>
            <a:pPr marL="0" indent="0" algn="ctr">
              <a:defRPr/>
            </a:pPr>
            <a:r>
              <a:rPr lang="zh-CN" altLang="en-US" sz="1600" dirty="0" smtClean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点击</a:t>
            </a:r>
            <a:r>
              <a:rPr lang="zh-CN" altLang="en-US" sz="1600" dirty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此处输入与此小标题或者与此图形相关的内容介绍、数据统计、事件分析、总结概述等文字描述</a:t>
            </a:r>
            <a:r>
              <a:rPr lang="zh-CN" altLang="en-US" sz="1600" dirty="0" smtClean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内容</a:t>
            </a:r>
            <a:endParaRPr lang="en-US" sz="1600" dirty="0">
              <a:solidFill>
                <a:srgbClr val="272D2D"/>
              </a:solidFill>
              <a:latin typeface="+mn-ea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speed"/>
          <p:cNvSpPr txBox="1">
            <a:spLocks noChangeArrowheads="1"/>
          </p:cNvSpPr>
          <p:nvPr/>
        </p:nvSpPr>
        <p:spPr bwMode="auto">
          <a:xfrm>
            <a:off x="4326448" y="1975643"/>
            <a:ext cx="3539105" cy="2769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 latinLnBrk="0">
              <a:lnSpc>
                <a:spcPct val="90000"/>
              </a:lnSpc>
              <a:buClr>
                <a:prstClr val="white"/>
              </a:buClr>
              <a:defRPr/>
            </a:pPr>
            <a:r>
              <a:rPr lang="zh-CN" altLang="en-US" sz="2000" b="1" dirty="0">
                <a:solidFill>
                  <a:srgbClr val="272D2D"/>
                </a:solidFill>
                <a:latin typeface="+mn-ea"/>
                <a:ea typeface="+mn-ea"/>
                <a:cs typeface="Arial" panose="020B0604020202020204" pitchFamily="34" charset="0"/>
              </a:rPr>
              <a:t>在此输入小标题</a:t>
            </a:r>
            <a:endParaRPr lang="en-US" altLang="ko-KR" sz="2000" b="1" dirty="0">
              <a:solidFill>
                <a:srgbClr val="272D2D"/>
              </a:solidFill>
              <a:latin typeface="+mn-ea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892660" y="3676273"/>
            <a:ext cx="966444" cy="966444"/>
            <a:chOff x="1892660" y="3634069"/>
            <a:chExt cx="966444" cy="966444"/>
          </a:xfrm>
        </p:grpSpPr>
        <p:grpSp>
          <p:nvGrpSpPr>
            <p:cNvPr id="12" name="Group 32"/>
            <p:cNvGrpSpPr/>
            <p:nvPr/>
          </p:nvGrpSpPr>
          <p:grpSpPr>
            <a:xfrm>
              <a:off x="2149570" y="3890437"/>
              <a:ext cx="452624" cy="453709"/>
              <a:chOff x="6432731" y="3965404"/>
              <a:chExt cx="452624" cy="453709"/>
            </a:xfrm>
            <a:solidFill>
              <a:srgbClr val="B62B52"/>
            </a:solidFill>
          </p:grpSpPr>
          <p:sp>
            <p:nvSpPr>
              <p:cNvPr id="14" name="Freeform 88"/>
              <p:cNvSpPr>
                <a:spLocks noEditPoints="1"/>
              </p:cNvSpPr>
              <p:nvPr/>
            </p:nvSpPr>
            <p:spPr bwMode="auto">
              <a:xfrm>
                <a:off x="6432731" y="3965404"/>
                <a:ext cx="452624" cy="453709"/>
              </a:xfrm>
              <a:custGeom>
                <a:avLst/>
                <a:gdLst>
                  <a:gd name="T0" fmla="*/ 823 w 834"/>
                  <a:gd name="T1" fmla="*/ 1 h 835"/>
                  <a:gd name="T2" fmla="*/ 814 w 834"/>
                  <a:gd name="T3" fmla="*/ 1 h 835"/>
                  <a:gd name="T4" fmla="*/ 804 w 834"/>
                  <a:gd name="T5" fmla="*/ 6 h 835"/>
                  <a:gd name="T6" fmla="*/ 5 w 834"/>
                  <a:gd name="T7" fmla="*/ 805 h 835"/>
                  <a:gd name="T8" fmla="*/ 0 w 834"/>
                  <a:gd name="T9" fmla="*/ 814 h 835"/>
                  <a:gd name="T10" fmla="*/ 1 w 834"/>
                  <a:gd name="T11" fmla="*/ 824 h 835"/>
                  <a:gd name="T12" fmla="*/ 4 w 834"/>
                  <a:gd name="T13" fmla="*/ 828 h 835"/>
                  <a:gd name="T14" fmla="*/ 12 w 834"/>
                  <a:gd name="T15" fmla="*/ 834 h 835"/>
                  <a:gd name="T16" fmla="*/ 816 w 834"/>
                  <a:gd name="T17" fmla="*/ 835 h 835"/>
                  <a:gd name="T18" fmla="*/ 823 w 834"/>
                  <a:gd name="T19" fmla="*/ 833 h 835"/>
                  <a:gd name="T20" fmla="*/ 833 w 834"/>
                  <a:gd name="T21" fmla="*/ 824 h 835"/>
                  <a:gd name="T22" fmla="*/ 834 w 834"/>
                  <a:gd name="T23" fmla="*/ 18 h 835"/>
                  <a:gd name="T24" fmla="*/ 833 w 834"/>
                  <a:gd name="T25" fmla="*/ 13 h 835"/>
                  <a:gd name="T26" fmla="*/ 828 w 834"/>
                  <a:gd name="T27" fmla="*/ 5 h 835"/>
                  <a:gd name="T28" fmla="*/ 823 w 834"/>
                  <a:gd name="T29" fmla="*/ 1 h 835"/>
                  <a:gd name="T30" fmla="*/ 799 w 834"/>
                  <a:gd name="T31" fmla="*/ 60 h 835"/>
                  <a:gd name="T32" fmla="*/ 728 w 834"/>
                  <a:gd name="T33" fmla="*/ 221 h 835"/>
                  <a:gd name="T34" fmla="*/ 721 w 834"/>
                  <a:gd name="T35" fmla="*/ 224 h 835"/>
                  <a:gd name="T36" fmla="*/ 712 w 834"/>
                  <a:gd name="T37" fmla="*/ 232 h 835"/>
                  <a:gd name="T38" fmla="*/ 711 w 834"/>
                  <a:gd name="T39" fmla="*/ 240 h 835"/>
                  <a:gd name="T40" fmla="*/ 716 w 834"/>
                  <a:gd name="T41" fmla="*/ 252 h 835"/>
                  <a:gd name="T42" fmla="*/ 728 w 834"/>
                  <a:gd name="T43" fmla="*/ 257 h 835"/>
                  <a:gd name="T44" fmla="*/ 799 w 834"/>
                  <a:gd name="T45" fmla="*/ 338 h 835"/>
                  <a:gd name="T46" fmla="*/ 762 w 834"/>
                  <a:gd name="T47" fmla="*/ 338 h 835"/>
                  <a:gd name="T48" fmla="*/ 750 w 834"/>
                  <a:gd name="T49" fmla="*/ 343 h 835"/>
                  <a:gd name="T50" fmla="*/ 744 w 834"/>
                  <a:gd name="T51" fmla="*/ 355 h 835"/>
                  <a:gd name="T52" fmla="*/ 746 w 834"/>
                  <a:gd name="T53" fmla="*/ 362 h 835"/>
                  <a:gd name="T54" fmla="*/ 754 w 834"/>
                  <a:gd name="T55" fmla="*/ 372 h 835"/>
                  <a:gd name="T56" fmla="*/ 799 w 834"/>
                  <a:gd name="T57" fmla="*/ 373 h 835"/>
                  <a:gd name="T58" fmla="*/ 728 w 834"/>
                  <a:gd name="T59" fmla="*/ 454 h 835"/>
                  <a:gd name="T60" fmla="*/ 721 w 834"/>
                  <a:gd name="T61" fmla="*/ 455 h 835"/>
                  <a:gd name="T62" fmla="*/ 712 w 834"/>
                  <a:gd name="T63" fmla="*/ 465 h 835"/>
                  <a:gd name="T64" fmla="*/ 711 w 834"/>
                  <a:gd name="T65" fmla="*/ 471 h 835"/>
                  <a:gd name="T66" fmla="*/ 716 w 834"/>
                  <a:gd name="T67" fmla="*/ 483 h 835"/>
                  <a:gd name="T68" fmla="*/ 728 w 834"/>
                  <a:gd name="T69" fmla="*/ 489 h 835"/>
                  <a:gd name="T70" fmla="*/ 799 w 834"/>
                  <a:gd name="T71" fmla="*/ 569 h 835"/>
                  <a:gd name="T72" fmla="*/ 762 w 834"/>
                  <a:gd name="T73" fmla="*/ 569 h 835"/>
                  <a:gd name="T74" fmla="*/ 750 w 834"/>
                  <a:gd name="T75" fmla="*/ 575 h 835"/>
                  <a:gd name="T76" fmla="*/ 744 w 834"/>
                  <a:gd name="T77" fmla="*/ 587 h 835"/>
                  <a:gd name="T78" fmla="*/ 746 w 834"/>
                  <a:gd name="T79" fmla="*/ 593 h 835"/>
                  <a:gd name="T80" fmla="*/ 754 w 834"/>
                  <a:gd name="T81" fmla="*/ 603 h 835"/>
                  <a:gd name="T82" fmla="*/ 799 w 834"/>
                  <a:gd name="T83" fmla="*/ 604 h 835"/>
                  <a:gd name="T84" fmla="*/ 728 w 834"/>
                  <a:gd name="T85" fmla="*/ 685 h 835"/>
                  <a:gd name="T86" fmla="*/ 721 w 834"/>
                  <a:gd name="T87" fmla="*/ 686 h 835"/>
                  <a:gd name="T88" fmla="*/ 712 w 834"/>
                  <a:gd name="T89" fmla="*/ 696 h 835"/>
                  <a:gd name="T90" fmla="*/ 711 w 834"/>
                  <a:gd name="T91" fmla="*/ 703 h 835"/>
                  <a:gd name="T92" fmla="*/ 716 w 834"/>
                  <a:gd name="T93" fmla="*/ 715 h 835"/>
                  <a:gd name="T94" fmla="*/ 728 w 834"/>
                  <a:gd name="T95" fmla="*/ 720 h 835"/>
                  <a:gd name="T96" fmla="*/ 799 w 834"/>
                  <a:gd name="T97" fmla="*/ 800 h 8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34" h="835">
                    <a:moveTo>
                      <a:pt x="823" y="1"/>
                    </a:moveTo>
                    <a:lnTo>
                      <a:pt x="823" y="1"/>
                    </a:lnTo>
                    <a:lnTo>
                      <a:pt x="819" y="0"/>
                    </a:lnTo>
                    <a:lnTo>
                      <a:pt x="814" y="1"/>
                    </a:lnTo>
                    <a:lnTo>
                      <a:pt x="809" y="2"/>
                    </a:lnTo>
                    <a:lnTo>
                      <a:pt x="804" y="6"/>
                    </a:lnTo>
                    <a:lnTo>
                      <a:pt x="5" y="805"/>
                    </a:lnTo>
                    <a:lnTo>
                      <a:pt x="5" y="805"/>
                    </a:lnTo>
                    <a:lnTo>
                      <a:pt x="1" y="809"/>
                    </a:lnTo>
                    <a:lnTo>
                      <a:pt x="0" y="814"/>
                    </a:lnTo>
                    <a:lnTo>
                      <a:pt x="0" y="818"/>
                    </a:lnTo>
                    <a:lnTo>
                      <a:pt x="1" y="824"/>
                    </a:lnTo>
                    <a:lnTo>
                      <a:pt x="1" y="824"/>
                    </a:lnTo>
                    <a:lnTo>
                      <a:pt x="4" y="828"/>
                    </a:lnTo>
                    <a:lnTo>
                      <a:pt x="7" y="832"/>
                    </a:lnTo>
                    <a:lnTo>
                      <a:pt x="12" y="834"/>
                    </a:lnTo>
                    <a:lnTo>
                      <a:pt x="17" y="835"/>
                    </a:lnTo>
                    <a:lnTo>
                      <a:pt x="816" y="835"/>
                    </a:lnTo>
                    <a:lnTo>
                      <a:pt x="816" y="835"/>
                    </a:lnTo>
                    <a:lnTo>
                      <a:pt x="823" y="833"/>
                    </a:lnTo>
                    <a:lnTo>
                      <a:pt x="830" y="829"/>
                    </a:lnTo>
                    <a:lnTo>
                      <a:pt x="833" y="824"/>
                    </a:lnTo>
                    <a:lnTo>
                      <a:pt x="834" y="817"/>
                    </a:lnTo>
                    <a:lnTo>
                      <a:pt x="834" y="18"/>
                    </a:lnTo>
                    <a:lnTo>
                      <a:pt x="834" y="18"/>
                    </a:lnTo>
                    <a:lnTo>
                      <a:pt x="833" y="13"/>
                    </a:lnTo>
                    <a:lnTo>
                      <a:pt x="831" y="8"/>
                    </a:lnTo>
                    <a:lnTo>
                      <a:pt x="828" y="5"/>
                    </a:lnTo>
                    <a:lnTo>
                      <a:pt x="823" y="1"/>
                    </a:lnTo>
                    <a:lnTo>
                      <a:pt x="823" y="1"/>
                    </a:lnTo>
                    <a:close/>
                    <a:moveTo>
                      <a:pt x="59" y="800"/>
                    </a:moveTo>
                    <a:lnTo>
                      <a:pt x="799" y="60"/>
                    </a:lnTo>
                    <a:lnTo>
                      <a:pt x="799" y="221"/>
                    </a:lnTo>
                    <a:lnTo>
                      <a:pt x="728" y="221"/>
                    </a:lnTo>
                    <a:lnTo>
                      <a:pt x="728" y="221"/>
                    </a:lnTo>
                    <a:lnTo>
                      <a:pt x="721" y="224"/>
                    </a:lnTo>
                    <a:lnTo>
                      <a:pt x="716" y="228"/>
                    </a:lnTo>
                    <a:lnTo>
                      <a:pt x="712" y="232"/>
                    </a:lnTo>
                    <a:lnTo>
                      <a:pt x="711" y="240"/>
                    </a:lnTo>
                    <a:lnTo>
                      <a:pt x="711" y="240"/>
                    </a:lnTo>
                    <a:lnTo>
                      <a:pt x="712" y="246"/>
                    </a:lnTo>
                    <a:lnTo>
                      <a:pt x="716" y="252"/>
                    </a:lnTo>
                    <a:lnTo>
                      <a:pt x="721" y="255"/>
                    </a:lnTo>
                    <a:lnTo>
                      <a:pt x="728" y="257"/>
                    </a:lnTo>
                    <a:lnTo>
                      <a:pt x="799" y="257"/>
                    </a:lnTo>
                    <a:lnTo>
                      <a:pt x="799" y="338"/>
                    </a:lnTo>
                    <a:lnTo>
                      <a:pt x="762" y="338"/>
                    </a:lnTo>
                    <a:lnTo>
                      <a:pt x="762" y="338"/>
                    </a:lnTo>
                    <a:lnTo>
                      <a:pt x="754" y="339"/>
                    </a:lnTo>
                    <a:lnTo>
                      <a:pt x="750" y="343"/>
                    </a:lnTo>
                    <a:lnTo>
                      <a:pt x="746" y="349"/>
                    </a:lnTo>
                    <a:lnTo>
                      <a:pt x="744" y="355"/>
                    </a:lnTo>
                    <a:lnTo>
                      <a:pt x="744" y="355"/>
                    </a:lnTo>
                    <a:lnTo>
                      <a:pt x="746" y="362"/>
                    </a:lnTo>
                    <a:lnTo>
                      <a:pt x="750" y="368"/>
                    </a:lnTo>
                    <a:lnTo>
                      <a:pt x="754" y="372"/>
                    </a:lnTo>
                    <a:lnTo>
                      <a:pt x="762" y="373"/>
                    </a:lnTo>
                    <a:lnTo>
                      <a:pt x="799" y="373"/>
                    </a:lnTo>
                    <a:lnTo>
                      <a:pt x="799" y="454"/>
                    </a:lnTo>
                    <a:lnTo>
                      <a:pt x="728" y="454"/>
                    </a:lnTo>
                    <a:lnTo>
                      <a:pt x="728" y="454"/>
                    </a:lnTo>
                    <a:lnTo>
                      <a:pt x="721" y="455"/>
                    </a:lnTo>
                    <a:lnTo>
                      <a:pt x="716" y="459"/>
                    </a:lnTo>
                    <a:lnTo>
                      <a:pt x="712" y="465"/>
                    </a:lnTo>
                    <a:lnTo>
                      <a:pt x="711" y="471"/>
                    </a:lnTo>
                    <a:lnTo>
                      <a:pt x="711" y="471"/>
                    </a:lnTo>
                    <a:lnTo>
                      <a:pt x="712" y="478"/>
                    </a:lnTo>
                    <a:lnTo>
                      <a:pt x="716" y="483"/>
                    </a:lnTo>
                    <a:lnTo>
                      <a:pt x="721" y="487"/>
                    </a:lnTo>
                    <a:lnTo>
                      <a:pt x="728" y="489"/>
                    </a:lnTo>
                    <a:lnTo>
                      <a:pt x="799" y="489"/>
                    </a:lnTo>
                    <a:lnTo>
                      <a:pt x="799" y="569"/>
                    </a:lnTo>
                    <a:lnTo>
                      <a:pt x="762" y="569"/>
                    </a:lnTo>
                    <a:lnTo>
                      <a:pt x="762" y="569"/>
                    </a:lnTo>
                    <a:lnTo>
                      <a:pt x="754" y="571"/>
                    </a:lnTo>
                    <a:lnTo>
                      <a:pt x="750" y="575"/>
                    </a:lnTo>
                    <a:lnTo>
                      <a:pt x="746" y="580"/>
                    </a:lnTo>
                    <a:lnTo>
                      <a:pt x="744" y="587"/>
                    </a:lnTo>
                    <a:lnTo>
                      <a:pt x="744" y="587"/>
                    </a:lnTo>
                    <a:lnTo>
                      <a:pt x="746" y="593"/>
                    </a:lnTo>
                    <a:lnTo>
                      <a:pt x="750" y="599"/>
                    </a:lnTo>
                    <a:lnTo>
                      <a:pt x="754" y="603"/>
                    </a:lnTo>
                    <a:lnTo>
                      <a:pt x="762" y="604"/>
                    </a:lnTo>
                    <a:lnTo>
                      <a:pt x="799" y="604"/>
                    </a:lnTo>
                    <a:lnTo>
                      <a:pt x="799" y="685"/>
                    </a:lnTo>
                    <a:lnTo>
                      <a:pt x="728" y="685"/>
                    </a:lnTo>
                    <a:lnTo>
                      <a:pt x="728" y="685"/>
                    </a:lnTo>
                    <a:lnTo>
                      <a:pt x="721" y="686"/>
                    </a:lnTo>
                    <a:lnTo>
                      <a:pt x="716" y="690"/>
                    </a:lnTo>
                    <a:lnTo>
                      <a:pt x="712" y="696"/>
                    </a:lnTo>
                    <a:lnTo>
                      <a:pt x="711" y="703"/>
                    </a:lnTo>
                    <a:lnTo>
                      <a:pt x="711" y="703"/>
                    </a:lnTo>
                    <a:lnTo>
                      <a:pt x="712" y="709"/>
                    </a:lnTo>
                    <a:lnTo>
                      <a:pt x="716" y="715"/>
                    </a:lnTo>
                    <a:lnTo>
                      <a:pt x="721" y="719"/>
                    </a:lnTo>
                    <a:lnTo>
                      <a:pt x="728" y="720"/>
                    </a:lnTo>
                    <a:lnTo>
                      <a:pt x="799" y="720"/>
                    </a:lnTo>
                    <a:lnTo>
                      <a:pt x="799" y="800"/>
                    </a:lnTo>
                    <a:lnTo>
                      <a:pt x="59" y="8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1600">
                  <a:solidFill>
                    <a:schemeClr val="accent4"/>
                  </a:solidFill>
                  <a:latin typeface="+mn-ea"/>
                </a:endParaRPr>
              </a:p>
            </p:txBody>
          </p:sp>
          <p:sp>
            <p:nvSpPr>
              <p:cNvPr id="15" name="Freeform 89"/>
              <p:cNvSpPr>
                <a:spLocks noEditPoints="1"/>
              </p:cNvSpPr>
              <p:nvPr/>
            </p:nvSpPr>
            <p:spPr bwMode="auto">
              <a:xfrm>
                <a:off x="6658500" y="4192259"/>
                <a:ext cx="128081" cy="128081"/>
              </a:xfrm>
              <a:custGeom>
                <a:avLst/>
                <a:gdLst>
                  <a:gd name="T0" fmla="*/ 228 w 238"/>
                  <a:gd name="T1" fmla="*/ 2 h 238"/>
                  <a:gd name="T2" fmla="*/ 228 w 238"/>
                  <a:gd name="T3" fmla="*/ 2 h 238"/>
                  <a:gd name="T4" fmla="*/ 222 w 238"/>
                  <a:gd name="T5" fmla="*/ 0 h 238"/>
                  <a:gd name="T6" fmla="*/ 217 w 238"/>
                  <a:gd name="T7" fmla="*/ 0 h 238"/>
                  <a:gd name="T8" fmla="*/ 212 w 238"/>
                  <a:gd name="T9" fmla="*/ 2 h 238"/>
                  <a:gd name="T10" fmla="*/ 209 w 238"/>
                  <a:gd name="T11" fmla="*/ 5 h 238"/>
                  <a:gd name="T12" fmla="*/ 5 w 238"/>
                  <a:gd name="T13" fmla="*/ 209 h 238"/>
                  <a:gd name="T14" fmla="*/ 5 w 238"/>
                  <a:gd name="T15" fmla="*/ 209 h 238"/>
                  <a:gd name="T16" fmla="*/ 2 w 238"/>
                  <a:gd name="T17" fmla="*/ 212 h 238"/>
                  <a:gd name="T18" fmla="*/ 0 w 238"/>
                  <a:gd name="T19" fmla="*/ 217 h 238"/>
                  <a:gd name="T20" fmla="*/ 0 w 238"/>
                  <a:gd name="T21" fmla="*/ 222 h 238"/>
                  <a:gd name="T22" fmla="*/ 2 w 238"/>
                  <a:gd name="T23" fmla="*/ 227 h 238"/>
                  <a:gd name="T24" fmla="*/ 2 w 238"/>
                  <a:gd name="T25" fmla="*/ 227 h 238"/>
                  <a:gd name="T26" fmla="*/ 4 w 238"/>
                  <a:gd name="T27" fmla="*/ 232 h 238"/>
                  <a:gd name="T28" fmla="*/ 8 w 238"/>
                  <a:gd name="T29" fmla="*/ 235 h 238"/>
                  <a:gd name="T30" fmla="*/ 13 w 238"/>
                  <a:gd name="T31" fmla="*/ 238 h 238"/>
                  <a:gd name="T32" fmla="*/ 17 w 238"/>
                  <a:gd name="T33" fmla="*/ 238 h 238"/>
                  <a:gd name="T34" fmla="*/ 221 w 238"/>
                  <a:gd name="T35" fmla="*/ 238 h 238"/>
                  <a:gd name="T36" fmla="*/ 221 w 238"/>
                  <a:gd name="T37" fmla="*/ 238 h 238"/>
                  <a:gd name="T38" fmla="*/ 228 w 238"/>
                  <a:gd name="T39" fmla="*/ 237 h 238"/>
                  <a:gd name="T40" fmla="*/ 233 w 238"/>
                  <a:gd name="T41" fmla="*/ 233 h 238"/>
                  <a:gd name="T42" fmla="*/ 237 w 238"/>
                  <a:gd name="T43" fmla="*/ 227 h 238"/>
                  <a:gd name="T44" fmla="*/ 238 w 238"/>
                  <a:gd name="T45" fmla="*/ 221 h 238"/>
                  <a:gd name="T46" fmla="*/ 238 w 238"/>
                  <a:gd name="T47" fmla="*/ 17 h 238"/>
                  <a:gd name="T48" fmla="*/ 238 w 238"/>
                  <a:gd name="T49" fmla="*/ 17 h 238"/>
                  <a:gd name="T50" fmla="*/ 238 w 238"/>
                  <a:gd name="T51" fmla="*/ 13 h 238"/>
                  <a:gd name="T52" fmla="*/ 235 w 238"/>
                  <a:gd name="T53" fmla="*/ 8 h 238"/>
                  <a:gd name="T54" fmla="*/ 232 w 238"/>
                  <a:gd name="T55" fmla="*/ 4 h 238"/>
                  <a:gd name="T56" fmla="*/ 228 w 238"/>
                  <a:gd name="T57" fmla="*/ 2 h 238"/>
                  <a:gd name="T58" fmla="*/ 228 w 238"/>
                  <a:gd name="T59" fmla="*/ 2 h 238"/>
                  <a:gd name="T60" fmla="*/ 204 w 238"/>
                  <a:gd name="T61" fmla="*/ 203 h 238"/>
                  <a:gd name="T62" fmla="*/ 60 w 238"/>
                  <a:gd name="T63" fmla="*/ 203 h 238"/>
                  <a:gd name="T64" fmla="*/ 204 w 238"/>
                  <a:gd name="T65" fmla="*/ 60 h 238"/>
                  <a:gd name="T66" fmla="*/ 204 w 238"/>
                  <a:gd name="T67" fmla="*/ 203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8" h="238">
                    <a:moveTo>
                      <a:pt x="228" y="2"/>
                    </a:moveTo>
                    <a:lnTo>
                      <a:pt x="228" y="2"/>
                    </a:lnTo>
                    <a:lnTo>
                      <a:pt x="222" y="0"/>
                    </a:lnTo>
                    <a:lnTo>
                      <a:pt x="217" y="0"/>
                    </a:lnTo>
                    <a:lnTo>
                      <a:pt x="212" y="2"/>
                    </a:lnTo>
                    <a:lnTo>
                      <a:pt x="209" y="5"/>
                    </a:lnTo>
                    <a:lnTo>
                      <a:pt x="5" y="209"/>
                    </a:lnTo>
                    <a:lnTo>
                      <a:pt x="5" y="209"/>
                    </a:lnTo>
                    <a:lnTo>
                      <a:pt x="2" y="212"/>
                    </a:lnTo>
                    <a:lnTo>
                      <a:pt x="0" y="217"/>
                    </a:lnTo>
                    <a:lnTo>
                      <a:pt x="0" y="222"/>
                    </a:lnTo>
                    <a:lnTo>
                      <a:pt x="2" y="227"/>
                    </a:lnTo>
                    <a:lnTo>
                      <a:pt x="2" y="227"/>
                    </a:lnTo>
                    <a:lnTo>
                      <a:pt x="4" y="232"/>
                    </a:lnTo>
                    <a:lnTo>
                      <a:pt x="8" y="235"/>
                    </a:lnTo>
                    <a:lnTo>
                      <a:pt x="13" y="238"/>
                    </a:lnTo>
                    <a:lnTo>
                      <a:pt x="17" y="238"/>
                    </a:lnTo>
                    <a:lnTo>
                      <a:pt x="221" y="238"/>
                    </a:lnTo>
                    <a:lnTo>
                      <a:pt x="221" y="238"/>
                    </a:lnTo>
                    <a:lnTo>
                      <a:pt x="228" y="237"/>
                    </a:lnTo>
                    <a:lnTo>
                      <a:pt x="233" y="233"/>
                    </a:lnTo>
                    <a:lnTo>
                      <a:pt x="237" y="227"/>
                    </a:lnTo>
                    <a:lnTo>
                      <a:pt x="238" y="221"/>
                    </a:lnTo>
                    <a:lnTo>
                      <a:pt x="238" y="17"/>
                    </a:lnTo>
                    <a:lnTo>
                      <a:pt x="238" y="17"/>
                    </a:lnTo>
                    <a:lnTo>
                      <a:pt x="238" y="13"/>
                    </a:lnTo>
                    <a:lnTo>
                      <a:pt x="235" y="8"/>
                    </a:lnTo>
                    <a:lnTo>
                      <a:pt x="232" y="4"/>
                    </a:lnTo>
                    <a:lnTo>
                      <a:pt x="228" y="2"/>
                    </a:lnTo>
                    <a:lnTo>
                      <a:pt x="228" y="2"/>
                    </a:lnTo>
                    <a:close/>
                    <a:moveTo>
                      <a:pt x="204" y="203"/>
                    </a:moveTo>
                    <a:lnTo>
                      <a:pt x="60" y="203"/>
                    </a:lnTo>
                    <a:lnTo>
                      <a:pt x="204" y="60"/>
                    </a:lnTo>
                    <a:lnTo>
                      <a:pt x="204" y="20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1600">
                  <a:solidFill>
                    <a:schemeClr val="accent4"/>
                  </a:solidFill>
                  <a:latin typeface="+mn-ea"/>
                </a:endParaRPr>
              </a:p>
            </p:txBody>
          </p:sp>
          <p:sp>
            <p:nvSpPr>
              <p:cNvPr id="16" name="Freeform 90"/>
              <p:cNvSpPr>
                <a:spLocks noEditPoints="1"/>
              </p:cNvSpPr>
              <p:nvPr/>
            </p:nvSpPr>
            <p:spPr bwMode="auto">
              <a:xfrm>
                <a:off x="6442500" y="3976258"/>
                <a:ext cx="300664" cy="300664"/>
              </a:xfrm>
              <a:custGeom>
                <a:avLst/>
                <a:gdLst>
                  <a:gd name="T0" fmla="*/ 17 w 555"/>
                  <a:gd name="T1" fmla="*/ 555 h 555"/>
                  <a:gd name="T2" fmla="*/ 17 w 555"/>
                  <a:gd name="T3" fmla="*/ 555 h 555"/>
                  <a:gd name="T4" fmla="*/ 23 w 555"/>
                  <a:gd name="T5" fmla="*/ 555 h 555"/>
                  <a:gd name="T6" fmla="*/ 137 w 555"/>
                  <a:gd name="T7" fmla="*/ 518 h 555"/>
                  <a:gd name="T8" fmla="*/ 137 w 555"/>
                  <a:gd name="T9" fmla="*/ 518 h 555"/>
                  <a:gd name="T10" fmla="*/ 141 w 555"/>
                  <a:gd name="T11" fmla="*/ 516 h 555"/>
                  <a:gd name="T12" fmla="*/ 144 w 555"/>
                  <a:gd name="T13" fmla="*/ 513 h 555"/>
                  <a:gd name="T14" fmla="*/ 482 w 555"/>
                  <a:gd name="T15" fmla="*/ 176 h 555"/>
                  <a:gd name="T16" fmla="*/ 482 w 555"/>
                  <a:gd name="T17" fmla="*/ 176 h 555"/>
                  <a:gd name="T18" fmla="*/ 486 w 555"/>
                  <a:gd name="T19" fmla="*/ 172 h 555"/>
                  <a:gd name="T20" fmla="*/ 486 w 555"/>
                  <a:gd name="T21" fmla="*/ 172 h 555"/>
                  <a:gd name="T22" fmla="*/ 489 w 555"/>
                  <a:gd name="T23" fmla="*/ 168 h 555"/>
                  <a:gd name="T24" fmla="*/ 550 w 555"/>
                  <a:gd name="T25" fmla="*/ 108 h 555"/>
                  <a:gd name="T26" fmla="*/ 550 w 555"/>
                  <a:gd name="T27" fmla="*/ 108 h 555"/>
                  <a:gd name="T28" fmla="*/ 554 w 555"/>
                  <a:gd name="T29" fmla="*/ 103 h 555"/>
                  <a:gd name="T30" fmla="*/ 555 w 555"/>
                  <a:gd name="T31" fmla="*/ 96 h 555"/>
                  <a:gd name="T32" fmla="*/ 554 w 555"/>
                  <a:gd name="T33" fmla="*/ 90 h 555"/>
                  <a:gd name="T34" fmla="*/ 550 w 555"/>
                  <a:gd name="T35" fmla="*/ 84 h 555"/>
                  <a:gd name="T36" fmla="*/ 471 w 555"/>
                  <a:gd name="T37" fmla="*/ 5 h 555"/>
                  <a:gd name="T38" fmla="*/ 471 w 555"/>
                  <a:gd name="T39" fmla="*/ 5 h 555"/>
                  <a:gd name="T40" fmla="*/ 465 w 555"/>
                  <a:gd name="T41" fmla="*/ 1 h 555"/>
                  <a:gd name="T42" fmla="*/ 459 w 555"/>
                  <a:gd name="T43" fmla="*/ 0 h 555"/>
                  <a:gd name="T44" fmla="*/ 453 w 555"/>
                  <a:gd name="T45" fmla="*/ 1 h 555"/>
                  <a:gd name="T46" fmla="*/ 447 w 555"/>
                  <a:gd name="T47" fmla="*/ 5 h 555"/>
                  <a:gd name="T48" fmla="*/ 41 w 555"/>
                  <a:gd name="T49" fmla="*/ 411 h 555"/>
                  <a:gd name="T50" fmla="*/ 41 w 555"/>
                  <a:gd name="T51" fmla="*/ 411 h 555"/>
                  <a:gd name="T52" fmla="*/ 39 w 555"/>
                  <a:gd name="T53" fmla="*/ 414 h 555"/>
                  <a:gd name="T54" fmla="*/ 37 w 555"/>
                  <a:gd name="T55" fmla="*/ 418 h 555"/>
                  <a:gd name="T56" fmla="*/ 1 w 555"/>
                  <a:gd name="T57" fmla="*/ 533 h 555"/>
                  <a:gd name="T58" fmla="*/ 1 w 555"/>
                  <a:gd name="T59" fmla="*/ 533 h 555"/>
                  <a:gd name="T60" fmla="*/ 0 w 555"/>
                  <a:gd name="T61" fmla="*/ 536 h 555"/>
                  <a:gd name="T62" fmla="*/ 0 w 555"/>
                  <a:gd name="T63" fmla="*/ 541 h 555"/>
                  <a:gd name="T64" fmla="*/ 3 w 555"/>
                  <a:gd name="T65" fmla="*/ 546 h 555"/>
                  <a:gd name="T66" fmla="*/ 5 w 555"/>
                  <a:gd name="T67" fmla="*/ 550 h 555"/>
                  <a:gd name="T68" fmla="*/ 5 w 555"/>
                  <a:gd name="T69" fmla="*/ 550 h 555"/>
                  <a:gd name="T70" fmla="*/ 11 w 555"/>
                  <a:gd name="T71" fmla="*/ 553 h 555"/>
                  <a:gd name="T72" fmla="*/ 17 w 555"/>
                  <a:gd name="T73" fmla="*/ 555 h 555"/>
                  <a:gd name="T74" fmla="*/ 17 w 555"/>
                  <a:gd name="T75" fmla="*/ 555 h 555"/>
                  <a:gd name="T76" fmla="*/ 459 w 555"/>
                  <a:gd name="T77" fmla="*/ 42 h 555"/>
                  <a:gd name="T78" fmla="*/ 512 w 555"/>
                  <a:gd name="T79" fmla="*/ 96 h 555"/>
                  <a:gd name="T80" fmla="*/ 474 w 555"/>
                  <a:gd name="T81" fmla="*/ 134 h 555"/>
                  <a:gd name="T82" fmla="*/ 420 w 555"/>
                  <a:gd name="T83" fmla="*/ 81 h 555"/>
                  <a:gd name="T84" fmla="*/ 459 w 555"/>
                  <a:gd name="T85" fmla="*/ 42 h 555"/>
                  <a:gd name="T86" fmla="*/ 69 w 555"/>
                  <a:gd name="T87" fmla="*/ 432 h 555"/>
                  <a:gd name="T88" fmla="*/ 395 w 555"/>
                  <a:gd name="T89" fmla="*/ 107 h 555"/>
                  <a:gd name="T90" fmla="*/ 448 w 555"/>
                  <a:gd name="T91" fmla="*/ 160 h 555"/>
                  <a:gd name="T92" fmla="*/ 123 w 555"/>
                  <a:gd name="T93" fmla="*/ 486 h 555"/>
                  <a:gd name="T94" fmla="*/ 44 w 555"/>
                  <a:gd name="T95" fmla="*/ 511 h 555"/>
                  <a:gd name="T96" fmla="*/ 69 w 555"/>
                  <a:gd name="T97" fmla="*/ 432 h 5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55" h="555">
                    <a:moveTo>
                      <a:pt x="17" y="555"/>
                    </a:moveTo>
                    <a:lnTo>
                      <a:pt x="17" y="555"/>
                    </a:lnTo>
                    <a:lnTo>
                      <a:pt x="23" y="555"/>
                    </a:lnTo>
                    <a:lnTo>
                      <a:pt x="137" y="518"/>
                    </a:lnTo>
                    <a:lnTo>
                      <a:pt x="137" y="518"/>
                    </a:lnTo>
                    <a:lnTo>
                      <a:pt x="141" y="516"/>
                    </a:lnTo>
                    <a:lnTo>
                      <a:pt x="144" y="513"/>
                    </a:lnTo>
                    <a:lnTo>
                      <a:pt x="482" y="176"/>
                    </a:lnTo>
                    <a:lnTo>
                      <a:pt x="482" y="176"/>
                    </a:lnTo>
                    <a:lnTo>
                      <a:pt x="486" y="172"/>
                    </a:lnTo>
                    <a:lnTo>
                      <a:pt x="486" y="172"/>
                    </a:lnTo>
                    <a:lnTo>
                      <a:pt x="489" y="168"/>
                    </a:lnTo>
                    <a:lnTo>
                      <a:pt x="550" y="108"/>
                    </a:lnTo>
                    <a:lnTo>
                      <a:pt x="550" y="108"/>
                    </a:lnTo>
                    <a:lnTo>
                      <a:pt x="554" y="103"/>
                    </a:lnTo>
                    <a:lnTo>
                      <a:pt x="555" y="96"/>
                    </a:lnTo>
                    <a:lnTo>
                      <a:pt x="554" y="90"/>
                    </a:lnTo>
                    <a:lnTo>
                      <a:pt x="550" y="84"/>
                    </a:lnTo>
                    <a:lnTo>
                      <a:pt x="471" y="5"/>
                    </a:lnTo>
                    <a:lnTo>
                      <a:pt x="471" y="5"/>
                    </a:lnTo>
                    <a:lnTo>
                      <a:pt x="465" y="1"/>
                    </a:lnTo>
                    <a:lnTo>
                      <a:pt x="459" y="0"/>
                    </a:lnTo>
                    <a:lnTo>
                      <a:pt x="453" y="1"/>
                    </a:lnTo>
                    <a:lnTo>
                      <a:pt x="447" y="5"/>
                    </a:lnTo>
                    <a:lnTo>
                      <a:pt x="41" y="411"/>
                    </a:lnTo>
                    <a:lnTo>
                      <a:pt x="41" y="411"/>
                    </a:lnTo>
                    <a:lnTo>
                      <a:pt x="39" y="414"/>
                    </a:lnTo>
                    <a:lnTo>
                      <a:pt x="37" y="418"/>
                    </a:lnTo>
                    <a:lnTo>
                      <a:pt x="1" y="533"/>
                    </a:lnTo>
                    <a:lnTo>
                      <a:pt x="1" y="533"/>
                    </a:lnTo>
                    <a:lnTo>
                      <a:pt x="0" y="536"/>
                    </a:lnTo>
                    <a:lnTo>
                      <a:pt x="0" y="541"/>
                    </a:lnTo>
                    <a:lnTo>
                      <a:pt x="3" y="546"/>
                    </a:lnTo>
                    <a:lnTo>
                      <a:pt x="5" y="550"/>
                    </a:lnTo>
                    <a:lnTo>
                      <a:pt x="5" y="550"/>
                    </a:lnTo>
                    <a:lnTo>
                      <a:pt x="11" y="553"/>
                    </a:lnTo>
                    <a:lnTo>
                      <a:pt x="17" y="555"/>
                    </a:lnTo>
                    <a:lnTo>
                      <a:pt x="17" y="555"/>
                    </a:lnTo>
                    <a:close/>
                    <a:moveTo>
                      <a:pt x="459" y="42"/>
                    </a:moveTo>
                    <a:lnTo>
                      <a:pt x="512" y="96"/>
                    </a:lnTo>
                    <a:lnTo>
                      <a:pt x="474" y="134"/>
                    </a:lnTo>
                    <a:lnTo>
                      <a:pt x="420" y="81"/>
                    </a:lnTo>
                    <a:lnTo>
                      <a:pt x="459" y="42"/>
                    </a:lnTo>
                    <a:close/>
                    <a:moveTo>
                      <a:pt x="69" y="432"/>
                    </a:moveTo>
                    <a:lnTo>
                      <a:pt x="395" y="107"/>
                    </a:lnTo>
                    <a:lnTo>
                      <a:pt x="448" y="160"/>
                    </a:lnTo>
                    <a:lnTo>
                      <a:pt x="123" y="486"/>
                    </a:lnTo>
                    <a:lnTo>
                      <a:pt x="44" y="511"/>
                    </a:lnTo>
                    <a:lnTo>
                      <a:pt x="69" y="43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1600">
                  <a:solidFill>
                    <a:schemeClr val="accent4"/>
                  </a:solidFill>
                  <a:latin typeface="+mn-ea"/>
                </a:endParaRPr>
              </a:p>
            </p:txBody>
          </p:sp>
        </p:grpSp>
        <p:sp>
          <p:nvSpPr>
            <p:cNvPr id="13" name="Oval 7"/>
            <p:cNvSpPr/>
            <p:nvPr/>
          </p:nvSpPr>
          <p:spPr>
            <a:xfrm>
              <a:off x="1892660" y="3634069"/>
              <a:ext cx="966444" cy="966444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+mn-ea"/>
              </a:endParaRPr>
            </a:p>
          </p:txBody>
        </p:sp>
      </p:grpSp>
      <p:grpSp>
        <p:nvGrpSpPr>
          <p:cNvPr id="17" name="Group 9"/>
          <p:cNvGrpSpPr/>
          <p:nvPr/>
        </p:nvGrpSpPr>
        <p:grpSpPr>
          <a:xfrm>
            <a:off x="5601617" y="3676273"/>
            <a:ext cx="966444" cy="966444"/>
            <a:chOff x="5601617" y="3634069"/>
            <a:chExt cx="966444" cy="966444"/>
          </a:xfrm>
        </p:grpSpPr>
        <p:grpSp>
          <p:nvGrpSpPr>
            <p:cNvPr id="18" name="Group 54"/>
            <p:cNvGrpSpPr/>
            <p:nvPr/>
          </p:nvGrpSpPr>
          <p:grpSpPr>
            <a:xfrm>
              <a:off x="5858527" y="3891522"/>
              <a:ext cx="452624" cy="451538"/>
              <a:chOff x="8941875" y="3966489"/>
              <a:chExt cx="452624" cy="451538"/>
            </a:xfrm>
            <a:solidFill>
              <a:srgbClr val="B62B52"/>
            </a:solidFill>
          </p:grpSpPr>
          <p:sp>
            <p:nvSpPr>
              <p:cNvPr id="20" name="Freeform 135"/>
              <p:cNvSpPr>
                <a:spLocks noEditPoints="1"/>
              </p:cNvSpPr>
              <p:nvPr/>
            </p:nvSpPr>
            <p:spPr bwMode="auto">
              <a:xfrm>
                <a:off x="8941875" y="3966489"/>
                <a:ext cx="452624" cy="451538"/>
              </a:xfrm>
              <a:custGeom>
                <a:avLst/>
                <a:gdLst>
                  <a:gd name="T0" fmla="*/ 825 w 833"/>
                  <a:gd name="T1" fmla="*/ 516 h 833"/>
                  <a:gd name="T2" fmla="*/ 785 w 833"/>
                  <a:gd name="T3" fmla="*/ 419 h 833"/>
                  <a:gd name="T4" fmla="*/ 756 w 833"/>
                  <a:gd name="T5" fmla="*/ 383 h 833"/>
                  <a:gd name="T6" fmla="*/ 741 w 833"/>
                  <a:gd name="T7" fmla="*/ 325 h 833"/>
                  <a:gd name="T8" fmla="*/ 675 w 833"/>
                  <a:gd name="T9" fmla="*/ 241 h 833"/>
                  <a:gd name="T10" fmla="*/ 630 w 833"/>
                  <a:gd name="T11" fmla="*/ 219 h 833"/>
                  <a:gd name="T12" fmla="*/ 604 w 833"/>
                  <a:gd name="T13" fmla="*/ 169 h 833"/>
                  <a:gd name="T14" fmla="*/ 515 w 833"/>
                  <a:gd name="T15" fmla="*/ 104 h 833"/>
                  <a:gd name="T16" fmla="*/ 457 w 833"/>
                  <a:gd name="T17" fmla="*/ 94 h 833"/>
                  <a:gd name="T18" fmla="*/ 423 w 833"/>
                  <a:gd name="T19" fmla="*/ 57 h 833"/>
                  <a:gd name="T20" fmla="*/ 323 w 833"/>
                  <a:gd name="T21" fmla="*/ 21 h 833"/>
                  <a:gd name="T22" fmla="*/ 264 w 833"/>
                  <a:gd name="T23" fmla="*/ 25 h 833"/>
                  <a:gd name="T24" fmla="*/ 219 w 833"/>
                  <a:gd name="T25" fmla="*/ 8 h 833"/>
                  <a:gd name="T26" fmla="*/ 115 w 833"/>
                  <a:gd name="T27" fmla="*/ 0 h 833"/>
                  <a:gd name="T28" fmla="*/ 50 w 833"/>
                  <a:gd name="T29" fmla="*/ 20 h 833"/>
                  <a:gd name="T30" fmla="*/ 9 w 833"/>
                  <a:gd name="T31" fmla="*/ 69 h 833"/>
                  <a:gd name="T32" fmla="*/ 0 w 833"/>
                  <a:gd name="T33" fmla="*/ 753 h 833"/>
                  <a:gd name="T34" fmla="*/ 13 w 833"/>
                  <a:gd name="T35" fmla="*/ 797 h 833"/>
                  <a:gd name="T36" fmla="*/ 48 w 833"/>
                  <a:gd name="T37" fmla="*/ 826 h 833"/>
                  <a:gd name="T38" fmla="*/ 753 w 833"/>
                  <a:gd name="T39" fmla="*/ 833 h 833"/>
                  <a:gd name="T40" fmla="*/ 798 w 833"/>
                  <a:gd name="T41" fmla="*/ 819 h 833"/>
                  <a:gd name="T42" fmla="*/ 827 w 833"/>
                  <a:gd name="T43" fmla="*/ 784 h 833"/>
                  <a:gd name="T44" fmla="*/ 833 w 833"/>
                  <a:gd name="T45" fmla="*/ 618 h 833"/>
                  <a:gd name="T46" fmla="*/ 731 w 833"/>
                  <a:gd name="T47" fmla="*/ 418 h 833"/>
                  <a:gd name="T48" fmla="*/ 761 w 833"/>
                  <a:gd name="T49" fmla="*/ 443 h 833"/>
                  <a:gd name="T50" fmla="*/ 795 w 833"/>
                  <a:gd name="T51" fmla="*/ 539 h 833"/>
                  <a:gd name="T52" fmla="*/ 753 w 833"/>
                  <a:gd name="T53" fmla="*/ 539 h 833"/>
                  <a:gd name="T54" fmla="*/ 715 w 833"/>
                  <a:gd name="T55" fmla="*/ 413 h 833"/>
                  <a:gd name="T56" fmla="*/ 616 w 833"/>
                  <a:gd name="T57" fmla="*/ 252 h 833"/>
                  <a:gd name="T58" fmla="*/ 657 w 833"/>
                  <a:gd name="T59" fmla="*/ 272 h 833"/>
                  <a:gd name="T60" fmla="*/ 718 w 833"/>
                  <a:gd name="T61" fmla="*/ 358 h 833"/>
                  <a:gd name="T62" fmla="*/ 676 w 833"/>
                  <a:gd name="T63" fmla="*/ 377 h 833"/>
                  <a:gd name="T64" fmla="*/ 578 w 833"/>
                  <a:gd name="T65" fmla="*/ 255 h 833"/>
                  <a:gd name="T66" fmla="*/ 449 w 833"/>
                  <a:gd name="T67" fmla="*/ 130 h 833"/>
                  <a:gd name="T68" fmla="*/ 475 w 833"/>
                  <a:gd name="T69" fmla="*/ 129 h 833"/>
                  <a:gd name="T70" fmla="*/ 566 w 833"/>
                  <a:gd name="T71" fmla="*/ 182 h 833"/>
                  <a:gd name="T72" fmla="*/ 594 w 833"/>
                  <a:gd name="T73" fmla="*/ 217 h 833"/>
                  <a:gd name="T74" fmla="*/ 402 w 833"/>
                  <a:gd name="T75" fmla="*/ 161 h 833"/>
                  <a:gd name="T76" fmla="*/ 449 w 833"/>
                  <a:gd name="T77" fmla="*/ 130 h 833"/>
                  <a:gd name="T78" fmla="*/ 261 w 833"/>
                  <a:gd name="T79" fmla="*/ 62 h 833"/>
                  <a:gd name="T80" fmla="*/ 307 w 833"/>
                  <a:gd name="T81" fmla="*/ 54 h 833"/>
                  <a:gd name="T82" fmla="*/ 405 w 833"/>
                  <a:gd name="T83" fmla="*/ 88 h 833"/>
                  <a:gd name="T84" fmla="*/ 383 w 833"/>
                  <a:gd name="T85" fmla="*/ 129 h 833"/>
                  <a:gd name="T86" fmla="*/ 227 w 833"/>
                  <a:gd name="T87" fmla="*/ 95 h 833"/>
                  <a:gd name="T88" fmla="*/ 35 w 833"/>
                  <a:gd name="T89" fmla="*/ 114 h 833"/>
                  <a:gd name="T90" fmla="*/ 48 w 833"/>
                  <a:gd name="T91" fmla="*/ 71 h 833"/>
                  <a:gd name="T92" fmla="*/ 83 w 833"/>
                  <a:gd name="T93" fmla="*/ 42 h 833"/>
                  <a:gd name="T94" fmla="*/ 179 w 833"/>
                  <a:gd name="T95" fmla="*/ 35 h 833"/>
                  <a:gd name="T96" fmla="*/ 211 w 833"/>
                  <a:gd name="T97" fmla="*/ 58 h 833"/>
                  <a:gd name="T98" fmla="*/ 43 w 833"/>
                  <a:gd name="T99" fmla="*/ 548 h 833"/>
                  <a:gd name="T100" fmla="*/ 796 w 833"/>
                  <a:gd name="T101" fmla="*/ 762 h 833"/>
                  <a:gd name="T102" fmla="*/ 762 w 833"/>
                  <a:gd name="T103" fmla="*/ 797 h 833"/>
                  <a:gd name="T104" fmla="*/ 54 w 833"/>
                  <a:gd name="T105" fmla="*/ 790 h 833"/>
                  <a:gd name="T106" fmla="*/ 35 w 833"/>
                  <a:gd name="T107" fmla="*/ 618 h 833"/>
                  <a:gd name="T108" fmla="*/ 54 w 833"/>
                  <a:gd name="T109" fmla="*/ 582 h 833"/>
                  <a:gd name="T110" fmla="*/ 174 w 833"/>
                  <a:gd name="T111" fmla="*/ 573 h 833"/>
                  <a:gd name="T112" fmla="*/ 784 w 833"/>
                  <a:gd name="T113" fmla="*/ 586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3" h="833">
                    <a:moveTo>
                      <a:pt x="825" y="586"/>
                    </a:moveTo>
                    <a:lnTo>
                      <a:pt x="825" y="586"/>
                    </a:lnTo>
                    <a:lnTo>
                      <a:pt x="830" y="568"/>
                    </a:lnTo>
                    <a:lnTo>
                      <a:pt x="831" y="551"/>
                    </a:lnTo>
                    <a:lnTo>
                      <a:pt x="829" y="534"/>
                    </a:lnTo>
                    <a:lnTo>
                      <a:pt x="825" y="516"/>
                    </a:lnTo>
                    <a:lnTo>
                      <a:pt x="805" y="454"/>
                    </a:lnTo>
                    <a:lnTo>
                      <a:pt x="805" y="454"/>
                    </a:lnTo>
                    <a:lnTo>
                      <a:pt x="801" y="445"/>
                    </a:lnTo>
                    <a:lnTo>
                      <a:pt x="798" y="435"/>
                    </a:lnTo>
                    <a:lnTo>
                      <a:pt x="791" y="427"/>
                    </a:lnTo>
                    <a:lnTo>
                      <a:pt x="785" y="419"/>
                    </a:lnTo>
                    <a:lnTo>
                      <a:pt x="779" y="411"/>
                    </a:lnTo>
                    <a:lnTo>
                      <a:pt x="772" y="405"/>
                    </a:lnTo>
                    <a:lnTo>
                      <a:pt x="765" y="399"/>
                    </a:lnTo>
                    <a:lnTo>
                      <a:pt x="756" y="393"/>
                    </a:lnTo>
                    <a:lnTo>
                      <a:pt x="756" y="393"/>
                    </a:lnTo>
                    <a:lnTo>
                      <a:pt x="756" y="383"/>
                    </a:lnTo>
                    <a:lnTo>
                      <a:pt x="756" y="372"/>
                    </a:lnTo>
                    <a:lnTo>
                      <a:pt x="755" y="362"/>
                    </a:lnTo>
                    <a:lnTo>
                      <a:pt x="753" y="353"/>
                    </a:lnTo>
                    <a:lnTo>
                      <a:pt x="749" y="343"/>
                    </a:lnTo>
                    <a:lnTo>
                      <a:pt x="745" y="335"/>
                    </a:lnTo>
                    <a:lnTo>
                      <a:pt x="741" y="325"/>
                    </a:lnTo>
                    <a:lnTo>
                      <a:pt x="735" y="316"/>
                    </a:lnTo>
                    <a:lnTo>
                      <a:pt x="696" y="263"/>
                    </a:lnTo>
                    <a:lnTo>
                      <a:pt x="696" y="263"/>
                    </a:lnTo>
                    <a:lnTo>
                      <a:pt x="690" y="256"/>
                    </a:lnTo>
                    <a:lnTo>
                      <a:pt x="682" y="249"/>
                    </a:lnTo>
                    <a:lnTo>
                      <a:pt x="675" y="241"/>
                    </a:lnTo>
                    <a:lnTo>
                      <a:pt x="668" y="235"/>
                    </a:lnTo>
                    <a:lnTo>
                      <a:pt x="659" y="230"/>
                    </a:lnTo>
                    <a:lnTo>
                      <a:pt x="650" y="226"/>
                    </a:lnTo>
                    <a:lnTo>
                      <a:pt x="640" y="222"/>
                    </a:lnTo>
                    <a:lnTo>
                      <a:pt x="630" y="219"/>
                    </a:lnTo>
                    <a:lnTo>
                      <a:pt x="630" y="219"/>
                    </a:lnTo>
                    <a:lnTo>
                      <a:pt x="629" y="210"/>
                    </a:lnTo>
                    <a:lnTo>
                      <a:pt x="626" y="200"/>
                    </a:lnTo>
                    <a:lnTo>
                      <a:pt x="622" y="192"/>
                    </a:lnTo>
                    <a:lnTo>
                      <a:pt x="617" y="183"/>
                    </a:lnTo>
                    <a:lnTo>
                      <a:pt x="611" y="176"/>
                    </a:lnTo>
                    <a:lnTo>
                      <a:pt x="604" y="169"/>
                    </a:lnTo>
                    <a:lnTo>
                      <a:pt x="595" y="160"/>
                    </a:lnTo>
                    <a:lnTo>
                      <a:pt x="587" y="153"/>
                    </a:lnTo>
                    <a:lnTo>
                      <a:pt x="534" y="115"/>
                    </a:lnTo>
                    <a:lnTo>
                      <a:pt x="534" y="115"/>
                    </a:lnTo>
                    <a:lnTo>
                      <a:pt x="525" y="109"/>
                    </a:lnTo>
                    <a:lnTo>
                      <a:pt x="515" y="104"/>
                    </a:lnTo>
                    <a:lnTo>
                      <a:pt x="506" y="101"/>
                    </a:lnTo>
                    <a:lnTo>
                      <a:pt x="497" y="97"/>
                    </a:lnTo>
                    <a:lnTo>
                      <a:pt x="488" y="95"/>
                    </a:lnTo>
                    <a:lnTo>
                      <a:pt x="477" y="94"/>
                    </a:lnTo>
                    <a:lnTo>
                      <a:pt x="467" y="94"/>
                    </a:lnTo>
                    <a:lnTo>
                      <a:pt x="457" y="94"/>
                    </a:lnTo>
                    <a:lnTo>
                      <a:pt x="457" y="94"/>
                    </a:lnTo>
                    <a:lnTo>
                      <a:pt x="452" y="85"/>
                    </a:lnTo>
                    <a:lnTo>
                      <a:pt x="445" y="78"/>
                    </a:lnTo>
                    <a:lnTo>
                      <a:pt x="439" y="71"/>
                    </a:lnTo>
                    <a:lnTo>
                      <a:pt x="432" y="63"/>
                    </a:lnTo>
                    <a:lnTo>
                      <a:pt x="423" y="57"/>
                    </a:lnTo>
                    <a:lnTo>
                      <a:pt x="415" y="52"/>
                    </a:lnTo>
                    <a:lnTo>
                      <a:pt x="405" y="48"/>
                    </a:lnTo>
                    <a:lnTo>
                      <a:pt x="396" y="44"/>
                    </a:lnTo>
                    <a:lnTo>
                      <a:pt x="333" y="25"/>
                    </a:lnTo>
                    <a:lnTo>
                      <a:pt x="333" y="25"/>
                    </a:lnTo>
                    <a:lnTo>
                      <a:pt x="323" y="21"/>
                    </a:lnTo>
                    <a:lnTo>
                      <a:pt x="313" y="20"/>
                    </a:lnTo>
                    <a:lnTo>
                      <a:pt x="303" y="18"/>
                    </a:lnTo>
                    <a:lnTo>
                      <a:pt x="293" y="18"/>
                    </a:lnTo>
                    <a:lnTo>
                      <a:pt x="283" y="20"/>
                    </a:lnTo>
                    <a:lnTo>
                      <a:pt x="273" y="21"/>
                    </a:lnTo>
                    <a:lnTo>
                      <a:pt x="264" y="25"/>
                    </a:lnTo>
                    <a:lnTo>
                      <a:pt x="254" y="27"/>
                    </a:lnTo>
                    <a:lnTo>
                      <a:pt x="254" y="27"/>
                    </a:lnTo>
                    <a:lnTo>
                      <a:pt x="245" y="21"/>
                    </a:lnTo>
                    <a:lnTo>
                      <a:pt x="237" y="16"/>
                    </a:lnTo>
                    <a:lnTo>
                      <a:pt x="228" y="11"/>
                    </a:lnTo>
                    <a:lnTo>
                      <a:pt x="219" y="8"/>
                    </a:lnTo>
                    <a:lnTo>
                      <a:pt x="209" y="4"/>
                    </a:lnTo>
                    <a:lnTo>
                      <a:pt x="199" y="2"/>
                    </a:lnTo>
                    <a:lnTo>
                      <a:pt x="190" y="0"/>
                    </a:lnTo>
                    <a:lnTo>
                      <a:pt x="179" y="0"/>
                    </a:lnTo>
                    <a:lnTo>
                      <a:pt x="115" y="0"/>
                    </a:lnTo>
                    <a:lnTo>
                      <a:pt x="115" y="0"/>
                    </a:lnTo>
                    <a:lnTo>
                      <a:pt x="102" y="0"/>
                    </a:lnTo>
                    <a:lnTo>
                      <a:pt x="92" y="3"/>
                    </a:lnTo>
                    <a:lnTo>
                      <a:pt x="81" y="5"/>
                    </a:lnTo>
                    <a:lnTo>
                      <a:pt x="70" y="9"/>
                    </a:lnTo>
                    <a:lnTo>
                      <a:pt x="60" y="14"/>
                    </a:lnTo>
                    <a:lnTo>
                      <a:pt x="50" y="20"/>
                    </a:lnTo>
                    <a:lnTo>
                      <a:pt x="42" y="26"/>
                    </a:lnTo>
                    <a:lnTo>
                      <a:pt x="33" y="33"/>
                    </a:lnTo>
                    <a:lnTo>
                      <a:pt x="26" y="42"/>
                    </a:lnTo>
                    <a:lnTo>
                      <a:pt x="19" y="50"/>
                    </a:lnTo>
                    <a:lnTo>
                      <a:pt x="13" y="60"/>
                    </a:lnTo>
                    <a:lnTo>
                      <a:pt x="9" y="69"/>
                    </a:lnTo>
                    <a:lnTo>
                      <a:pt x="4" y="80"/>
                    </a:lnTo>
                    <a:lnTo>
                      <a:pt x="2" y="91"/>
                    </a:lnTo>
                    <a:lnTo>
                      <a:pt x="1" y="103"/>
                    </a:lnTo>
                    <a:lnTo>
                      <a:pt x="0" y="114"/>
                    </a:lnTo>
                    <a:lnTo>
                      <a:pt x="0" y="753"/>
                    </a:lnTo>
                    <a:lnTo>
                      <a:pt x="0" y="753"/>
                    </a:lnTo>
                    <a:lnTo>
                      <a:pt x="0" y="761"/>
                    </a:lnTo>
                    <a:lnTo>
                      <a:pt x="1" y="769"/>
                    </a:lnTo>
                    <a:lnTo>
                      <a:pt x="3" y="776"/>
                    </a:lnTo>
                    <a:lnTo>
                      <a:pt x="6" y="784"/>
                    </a:lnTo>
                    <a:lnTo>
                      <a:pt x="9" y="791"/>
                    </a:lnTo>
                    <a:lnTo>
                      <a:pt x="13" y="797"/>
                    </a:lnTo>
                    <a:lnTo>
                      <a:pt x="18" y="804"/>
                    </a:lnTo>
                    <a:lnTo>
                      <a:pt x="23" y="809"/>
                    </a:lnTo>
                    <a:lnTo>
                      <a:pt x="29" y="814"/>
                    </a:lnTo>
                    <a:lnTo>
                      <a:pt x="35" y="819"/>
                    </a:lnTo>
                    <a:lnTo>
                      <a:pt x="42" y="824"/>
                    </a:lnTo>
                    <a:lnTo>
                      <a:pt x="48" y="826"/>
                    </a:lnTo>
                    <a:lnTo>
                      <a:pt x="55" y="830"/>
                    </a:lnTo>
                    <a:lnTo>
                      <a:pt x="64" y="831"/>
                    </a:lnTo>
                    <a:lnTo>
                      <a:pt x="71" y="832"/>
                    </a:lnTo>
                    <a:lnTo>
                      <a:pt x="79" y="833"/>
                    </a:lnTo>
                    <a:lnTo>
                      <a:pt x="753" y="833"/>
                    </a:lnTo>
                    <a:lnTo>
                      <a:pt x="753" y="833"/>
                    </a:lnTo>
                    <a:lnTo>
                      <a:pt x="761" y="832"/>
                    </a:lnTo>
                    <a:lnTo>
                      <a:pt x="768" y="831"/>
                    </a:lnTo>
                    <a:lnTo>
                      <a:pt x="777" y="830"/>
                    </a:lnTo>
                    <a:lnTo>
                      <a:pt x="784" y="826"/>
                    </a:lnTo>
                    <a:lnTo>
                      <a:pt x="790" y="824"/>
                    </a:lnTo>
                    <a:lnTo>
                      <a:pt x="798" y="819"/>
                    </a:lnTo>
                    <a:lnTo>
                      <a:pt x="804" y="814"/>
                    </a:lnTo>
                    <a:lnTo>
                      <a:pt x="810" y="809"/>
                    </a:lnTo>
                    <a:lnTo>
                      <a:pt x="814" y="804"/>
                    </a:lnTo>
                    <a:lnTo>
                      <a:pt x="819" y="797"/>
                    </a:lnTo>
                    <a:lnTo>
                      <a:pt x="823" y="791"/>
                    </a:lnTo>
                    <a:lnTo>
                      <a:pt x="827" y="784"/>
                    </a:lnTo>
                    <a:lnTo>
                      <a:pt x="829" y="776"/>
                    </a:lnTo>
                    <a:lnTo>
                      <a:pt x="831" y="769"/>
                    </a:lnTo>
                    <a:lnTo>
                      <a:pt x="833" y="761"/>
                    </a:lnTo>
                    <a:lnTo>
                      <a:pt x="833" y="753"/>
                    </a:lnTo>
                    <a:lnTo>
                      <a:pt x="833" y="618"/>
                    </a:lnTo>
                    <a:lnTo>
                      <a:pt x="833" y="618"/>
                    </a:lnTo>
                    <a:lnTo>
                      <a:pt x="833" y="609"/>
                    </a:lnTo>
                    <a:lnTo>
                      <a:pt x="830" y="602"/>
                    </a:lnTo>
                    <a:lnTo>
                      <a:pt x="829" y="594"/>
                    </a:lnTo>
                    <a:lnTo>
                      <a:pt x="825" y="586"/>
                    </a:lnTo>
                    <a:lnTo>
                      <a:pt x="825" y="586"/>
                    </a:lnTo>
                    <a:close/>
                    <a:moveTo>
                      <a:pt x="731" y="418"/>
                    </a:moveTo>
                    <a:lnTo>
                      <a:pt x="731" y="418"/>
                    </a:lnTo>
                    <a:lnTo>
                      <a:pt x="738" y="422"/>
                    </a:lnTo>
                    <a:lnTo>
                      <a:pt x="744" y="427"/>
                    </a:lnTo>
                    <a:lnTo>
                      <a:pt x="750" y="431"/>
                    </a:lnTo>
                    <a:lnTo>
                      <a:pt x="756" y="437"/>
                    </a:lnTo>
                    <a:lnTo>
                      <a:pt x="761" y="443"/>
                    </a:lnTo>
                    <a:lnTo>
                      <a:pt x="765" y="451"/>
                    </a:lnTo>
                    <a:lnTo>
                      <a:pt x="768" y="458"/>
                    </a:lnTo>
                    <a:lnTo>
                      <a:pt x="772" y="465"/>
                    </a:lnTo>
                    <a:lnTo>
                      <a:pt x="793" y="527"/>
                    </a:lnTo>
                    <a:lnTo>
                      <a:pt x="793" y="527"/>
                    </a:lnTo>
                    <a:lnTo>
                      <a:pt x="795" y="539"/>
                    </a:lnTo>
                    <a:lnTo>
                      <a:pt x="796" y="551"/>
                    </a:lnTo>
                    <a:lnTo>
                      <a:pt x="796" y="551"/>
                    </a:lnTo>
                    <a:lnTo>
                      <a:pt x="787" y="546"/>
                    </a:lnTo>
                    <a:lnTo>
                      <a:pt x="776" y="542"/>
                    </a:lnTo>
                    <a:lnTo>
                      <a:pt x="765" y="539"/>
                    </a:lnTo>
                    <a:lnTo>
                      <a:pt x="753" y="539"/>
                    </a:lnTo>
                    <a:lnTo>
                      <a:pt x="285" y="539"/>
                    </a:lnTo>
                    <a:lnTo>
                      <a:pt x="672" y="414"/>
                    </a:lnTo>
                    <a:lnTo>
                      <a:pt x="672" y="414"/>
                    </a:lnTo>
                    <a:lnTo>
                      <a:pt x="686" y="411"/>
                    </a:lnTo>
                    <a:lnTo>
                      <a:pt x="701" y="411"/>
                    </a:lnTo>
                    <a:lnTo>
                      <a:pt x="715" y="413"/>
                    </a:lnTo>
                    <a:lnTo>
                      <a:pt x="729" y="417"/>
                    </a:lnTo>
                    <a:lnTo>
                      <a:pt x="729" y="417"/>
                    </a:lnTo>
                    <a:lnTo>
                      <a:pt x="731" y="418"/>
                    </a:lnTo>
                    <a:lnTo>
                      <a:pt x="731" y="418"/>
                    </a:lnTo>
                    <a:close/>
                    <a:moveTo>
                      <a:pt x="616" y="252"/>
                    </a:moveTo>
                    <a:lnTo>
                      <a:pt x="616" y="252"/>
                    </a:lnTo>
                    <a:lnTo>
                      <a:pt x="624" y="253"/>
                    </a:lnTo>
                    <a:lnTo>
                      <a:pt x="632" y="256"/>
                    </a:lnTo>
                    <a:lnTo>
                      <a:pt x="639" y="259"/>
                    </a:lnTo>
                    <a:lnTo>
                      <a:pt x="645" y="263"/>
                    </a:lnTo>
                    <a:lnTo>
                      <a:pt x="652" y="267"/>
                    </a:lnTo>
                    <a:lnTo>
                      <a:pt x="657" y="272"/>
                    </a:lnTo>
                    <a:lnTo>
                      <a:pt x="663" y="278"/>
                    </a:lnTo>
                    <a:lnTo>
                      <a:pt x="668" y="284"/>
                    </a:lnTo>
                    <a:lnTo>
                      <a:pt x="707" y="337"/>
                    </a:lnTo>
                    <a:lnTo>
                      <a:pt x="707" y="337"/>
                    </a:lnTo>
                    <a:lnTo>
                      <a:pt x="713" y="347"/>
                    </a:lnTo>
                    <a:lnTo>
                      <a:pt x="718" y="358"/>
                    </a:lnTo>
                    <a:lnTo>
                      <a:pt x="720" y="367"/>
                    </a:lnTo>
                    <a:lnTo>
                      <a:pt x="721" y="378"/>
                    </a:lnTo>
                    <a:lnTo>
                      <a:pt x="721" y="378"/>
                    </a:lnTo>
                    <a:lnTo>
                      <a:pt x="707" y="376"/>
                    </a:lnTo>
                    <a:lnTo>
                      <a:pt x="692" y="376"/>
                    </a:lnTo>
                    <a:lnTo>
                      <a:pt x="676" y="377"/>
                    </a:lnTo>
                    <a:lnTo>
                      <a:pt x="661" y="381"/>
                    </a:lnTo>
                    <a:lnTo>
                      <a:pt x="191" y="532"/>
                    </a:lnTo>
                    <a:lnTo>
                      <a:pt x="557" y="267"/>
                    </a:lnTo>
                    <a:lnTo>
                      <a:pt x="557" y="267"/>
                    </a:lnTo>
                    <a:lnTo>
                      <a:pt x="567" y="259"/>
                    </a:lnTo>
                    <a:lnTo>
                      <a:pt x="578" y="255"/>
                    </a:lnTo>
                    <a:lnTo>
                      <a:pt x="590" y="252"/>
                    </a:lnTo>
                    <a:lnTo>
                      <a:pt x="604" y="251"/>
                    </a:lnTo>
                    <a:lnTo>
                      <a:pt x="604" y="251"/>
                    </a:lnTo>
                    <a:lnTo>
                      <a:pt x="616" y="252"/>
                    </a:lnTo>
                    <a:lnTo>
                      <a:pt x="616" y="252"/>
                    </a:lnTo>
                    <a:close/>
                    <a:moveTo>
                      <a:pt x="449" y="130"/>
                    </a:moveTo>
                    <a:lnTo>
                      <a:pt x="449" y="130"/>
                    </a:lnTo>
                    <a:lnTo>
                      <a:pt x="452" y="130"/>
                    </a:lnTo>
                    <a:lnTo>
                      <a:pt x="452" y="130"/>
                    </a:lnTo>
                    <a:lnTo>
                      <a:pt x="460" y="129"/>
                    </a:lnTo>
                    <a:lnTo>
                      <a:pt x="468" y="129"/>
                    </a:lnTo>
                    <a:lnTo>
                      <a:pt x="475" y="129"/>
                    </a:lnTo>
                    <a:lnTo>
                      <a:pt x="484" y="130"/>
                    </a:lnTo>
                    <a:lnTo>
                      <a:pt x="491" y="132"/>
                    </a:lnTo>
                    <a:lnTo>
                      <a:pt x="498" y="135"/>
                    </a:lnTo>
                    <a:lnTo>
                      <a:pt x="506" y="138"/>
                    </a:lnTo>
                    <a:lnTo>
                      <a:pt x="513" y="143"/>
                    </a:lnTo>
                    <a:lnTo>
                      <a:pt x="566" y="182"/>
                    </a:lnTo>
                    <a:lnTo>
                      <a:pt x="566" y="182"/>
                    </a:lnTo>
                    <a:lnTo>
                      <a:pt x="576" y="190"/>
                    </a:lnTo>
                    <a:lnTo>
                      <a:pt x="584" y="199"/>
                    </a:lnTo>
                    <a:lnTo>
                      <a:pt x="590" y="207"/>
                    </a:lnTo>
                    <a:lnTo>
                      <a:pt x="594" y="217"/>
                    </a:lnTo>
                    <a:lnTo>
                      <a:pt x="594" y="217"/>
                    </a:lnTo>
                    <a:lnTo>
                      <a:pt x="578" y="218"/>
                    </a:lnTo>
                    <a:lnTo>
                      <a:pt x="564" y="223"/>
                    </a:lnTo>
                    <a:lnTo>
                      <a:pt x="549" y="229"/>
                    </a:lnTo>
                    <a:lnTo>
                      <a:pt x="536" y="238"/>
                    </a:lnTo>
                    <a:lnTo>
                      <a:pt x="133" y="531"/>
                    </a:lnTo>
                    <a:lnTo>
                      <a:pt x="402" y="161"/>
                    </a:lnTo>
                    <a:lnTo>
                      <a:pt x="402" y="161"/>
                    </a:lnTo>
                    <a:lnTo>
                      <a:pt x="411" y="149"/>
                    </a:lnTo>
                    <a:lnTo>
                      <a:pt x="423" y="141"/>
                    </a:lnTo>
                    <a:lnTo>
                      <a:pt x="435" y="135"/>
                    </a:lnTo>
                    <a:lnTo>
                      <a:pt x="449" y="130"/>
                    </a:lnTo>
                    <a:lnTo>
                      <a:pt x="449" y="130"/>
                    </a:lnTo>
                    <a:close/>
                    <a:moveTo>
                      <a:pt x="257" y="65"/>
                    </a:moveTo>
                    <a:lnTo>
                      <a:pt x="257" y="65"/>
                    </a:lnTo>
                    <a:lnTo>
                      <a:pt x="261" y="63"/>
                    </a:lnTo>
                    <a:lnTo>
                      <a:pt x="261" y="63"/>
                    </a:lnTo>
                    <a:lnTo>
                      <a:pt x="261" y="62"/>
                    </a:lnTo>
                    <a:lnTo>
                      <a:pt x="261" y="62"/>
                    </a:lnTo>
                    <a:lnTo>
                      <a:pt x="268" y="60"/>
                    </a:lnTo>
                    <a:lnTo>
                      <a:pt x="276" y="56"/>
                    </a:lnTo>
                    <a:lnTo>
                      <a:pt x="284" y="55"/>
                    </a:lnTo>
                    <a:lnTo>
                      <a:pt x="291" y="54"/>
                    </a:lnTo>
                    <a:lnTo>
                      <a:pt x="299" y="54"/>
                    </a:lnTo>
                    <a:lnTo>
                      <a:pt x="307" y="54"/>
                    </a:lnTo>
                    <a:lnTo>
                      <a:pt x="314" y="55"/>
                    </a:lnTo>
                    <a:lnTo>
                      <a:pt x="322" y="57"/>
                    </a:lnTo>
                    <a:lnTo>
                      <a:pt x="385" y="78"/>
                    </a:lnTo>
                    <a:lnTo>
                      <a:pt x="385" y="78"/>
                    </a:lnTo>
                    <a:lnTo>
                      <a:pt x="396" y="81"/>
                    </a:lnTo>
                    <a:lnTo>
                      <a:pt x="405" y="88"/>
                    </a:lnTo>
                    <a:lnTo>
                      <a:pt x="414" y="95"/>
                    </a:lnTo>
                    <a:lnTo>
                      <a:pt x="421" y="102"/>
                    </a:lnTo>
                    <a:lnTo>
                      <a:pt x="421" y="102"/>
                    </a:lnTo>
                    <a:lnTo>
                      <a:pt x="408" y="109"/>
                    </a:lnTo>
                    <a:lnTo>
                      <a:pt x="396" y="118"/>
                    </a:lnTo>
                    <a:lnTo>
                      <a:pt x="383" y="129"/>
                    </a:lnTo>
                    <a:lnTo>
                      <a:pt x="374" y="141"/>
                    </a:lnTo>
                    <a:lnTo>
                      <a:pt x="84" y="539"/>
                    </a:lnTo>
                    <a:lnTo>
                      <a:pt x="82" y="539"/>
                    </a:lnTo>
                    <a:lnTo>
                      <a:pt x="222" y="108"/>
                    </a:lnTo>
                    <a:lnTo>
                      <a:pt x="222" y="108"/>
                    </a:lnTo>
                    <a:lnTo>
                      <a:pt x="227" y="95"/>
                    </a:lnTo>
                    <a:lnTo>
                      <a:pt x="236" y="84"/>
                    </a:lnTo>
                    <a:lnTo>
                      <a:pt x="245" y="73"/>
                    </a:lnTo>
                    <a:lnTo>
                      <a:pt x="257" y="65"/>
                    </a:lnTo>
                    <a:lnTo>
                      <a:pt x="257" y="65"/>
                    </a:lnTo>
                    <a:close/>
                    <a:moveTo>
                      <a:pt x="35" y="114"/>
                    </a:moveTo>
                    <a:lnTo>
                      <a:pt x="35" y="114"/>
                    </a:lnTo>
                    <a:lnTo>
                      <a:pt x="35" y="107"/>
                    </a:lnTo>
                    <a:lnTo>
                      <a:pt x="36" y="98"/>
                    </a:lnTo>
                    <a:lnTo>
                      <a:pt x="38" y="91"/>
                    </a:lnTo>
                    <a:lnTo>
                      <a:pt x="41" y="84"/>
                    </a:lnTo>
                    <a:lnTo>
                      <a:pt x="44" y="77"/>
                    </a:lnTo>
                    <a:lnTo>
                      <a:pt x="48" y="71"/>
                    </a:lnTo>
                    <a:lnTo>
                      <a:pt x="53" y="63"/>
                    </a:lnTo>
                    <a:lnTo>
                      <a:pt x="58" y="58"/>
                    </a:lnTo>
                    <a:lnTo>
                      <a:pt x="64" y="54"/>
                    </a:lnTo>
                    <a:lnTo>
                      <a:pt x="70" y="49"/>
                    </a:lnTo>
                    <a:lnTo>
                      <a:pt x="76" y="44"/>
                    </a:lnTo>
                    <a:lnTo>
                      <a:pt x="83" y="42"/>
                    </a:lnTo>
                    <a:lnTo>
                      <a:pt x="90" y="38"/>
                    </a:lnTo>
                    <a:lnTo>
                      <a:pt x="98" y="37"/>
                    </a:lnTo>
                    <a:lnTo>
                      <a:pt x="106" y="35"/>
                    </a:lnTo>
                    <a:lnTo>
                      <a:pt x="115" y="35"/>
                    </a:lnTo>
                    <a:lnTo>
                      <a:pt x="179" y="35"/>
                    </a:lnTo>
                    <a:lnTo>
                      <a:pt x="179" y="35"/>
                    </a:lnTo>
                    <a:lnTo>
                      <a:pt x="191" y="35"/>
                    </a:lnTo>
                    <a:lnTo>
                      <a:pt x="202" y="38"/>
                    </a:lnTo>
                    <a:lnTo>
                      <a:pt x="211" y="42"/>
                    </a:lnTo>
                    <a:lnTo>
                      <a:pt x="222" y="48"/>
                    </a:lnTo>
                    <a:lnTo>
                      <a:pt x="222" y="48"/>
                    </a:lnTo>
                    <a:lnTo>
                      <a:pt x="211" y="58"/>
                    </a:lnTo>
                    <a:lnTo>
                      <a:pt x="202" y="71"/>
                    </a:lnTo>
                    <a:lnTo>
                      <a:pt x="195" y="84"/>
                    </a:lnTo>
                    <a:lnTo>
                      <a:pt x="188" y="97"/>
                    </a:lnTo>
                    <a:lnTo>
                      <a:pt x="43" y="545"/>
                    </a:lnTo>
                    <a:lnTo>
                      <a:pt x="43" y="545"/>
                    </a:lnTo>
                    <a:lnTo>
                      <a:pt x="43" y="548"/>
                    </a:lnTo>
                    <a:lnTo>
                      <a:pt x="43" y="548"/>
                    </a:lnTo>
                    <a:lnTo>
                      <a:pt x="35" y="552"/>
                    </a:lnTo>
                    <a:lnTo>
                      <a:pt x="35" y="114"/>
                    </a:lnTo>
                    <a:close/>
                    <a:moveTo>
                      <a:pt x="798" y="753"/>
                    </a:moveTo>
                    <a:lnTo>
                      <a:pt x="798" y="753"/>
                    </a:lnTo>
                    <a:lnTo>
                      <a:pt x="796" y="762"/>
                    </a:lnTo>
                    <a:lnTo>
                      <a:pt x="794" y="770"/>
                    </a:lnTo>
                    <a:lnTo>
                      <a:pt x="790" y="778"/>
                    </a:lnTo>
                    <a:lnTo>
                      <a:pt x="784" y="785"/>
                    </a:lnTo>
                    <a:lnTo>
                      <a:pt x="778" y="790"/>
                    </a:lnTo>
                    <a:lnTo>
                      <a:pt x="770" y="795"/>
                    </a:lnTo>
                    <a:lnTo>
                      <a:pt x="762" y="797"/>
                    </a:lnTo>
                    <a:lnTo>
                      <a:pt x="753" y="798"/>
                    </a:lnTo>
                    <a:lnTo>
                      <a:pt x="79" y="798"/>
                    </a:lnTo>
                    <a:lnTo>
                      <a:pt x="79" y="798"/>
                    </a:lnTo>
                    <a:lnTo>
                      <a:pt x="70" y="797"/>
                    </a:lnTo>
                    <a:lnTo>
                      <a:pt x="63" y="795"/>
                    </a:lnTo>
                    <a:lnTo>
                      <a:pt x="54" y="790"/>
                    </a:lnTo>
                    <a:lnTo>
                      <a:pt x="48" y="785"/>
                    </a:lnTo>
                    <a:lnTo>
                      <a:pt x="42" y="778"/>
                    </a:lnTo>
                    <a:lnTo>
                      <a:pt x="38" y="770"/>
                    </a:lnTo>
                    <a:lnTo>
                      <a:pt x="36" y="762"/>
                    </a:lnTo>
                    <a:lnTo>
                      <a:pt x="35" y="753"/>
                    </a:lnTo>
                    <a:lnTo>
                      <a:pt x="35" y="618"/>
                    </a:lnTo>
                    <a:lnTo>
                      <a:pt x="35" y="618"/>
                    </a:lnTo>
                    <a:lnTo>
                      <a:pt x="36" y="609"/>
                    </a:lnTo>
                    <a:lnTo>
                      <a:pt x="38" y="601"/>
                    </a:lnTo>
                    <a:lnTo>
                      <a:pt x="42" y="594"/>
                    </a:lnTo>
                    <a:lnTo>
                      <a:pt x="48" y="586"/>
                    </a:lnTo>
                    <a:lnTo>
                      <a:pt x="54" y="582"/>
                    </a:lnTo>
                    <a:lnTo>
                      <a:pt x="63" y="577"/>
                    </a:lnTo>
                    <a:lnTo>
                      <a:pt x="70" y="574"/>
                    </a:lnTo>
                    <a:lnTo>
                      <a:pt x="79" y="573"/>
                    </a:lnTo>
                    <a:lnTo>
                      <a:pt x="174" y="573"/>
                    </a:lnTo>
                    <a:lnTo>
                      <a:pt x="174" y="573"/>
                    </a:lnTo>
                    <a:lnTo>
                      <a:pt x="174" y="573"/>
                    </a:lnTo>
                    <a:lnTo>
                      <a:pt x="753" y="573"/>
                    </a:lnTo>
                    <a:lnTo>
                      <a:pt x="753" y="573"/>
                    </a:lnTo>
                    <a:lnTo>
                      <a:pt x="762" y="574"/>
                    </a:lnTo>
                    <a:lnTo>
                      <a:pt x="770" y="577"/>
                    </a:lnTo>
                    <a:lnTo>
                      <a:pt x="778" y="582"/>
                    </a:lnTo>
                    <a:lnTo>
                      <a:pt x="784" y="586"/>
                    </a:lnTo>
                    <a:lnTo>
                      <a:pt x="790" y="594"/>
                    </a:lnTo>
                    <a:lnTo>
                      <a:pt x="794" y="601"/>
                    </a:lnTo>
                    <a:lnTo>
                      <a:pt x="796" y="609"/>
                    </a:lnTo>
                    <a:lnTo>
                      <a:pt x="798" y="618"/>
                    </a:lnTo>
                    <a:lnTo>
                      <a:pt x="798" y="75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1600">
                  <a:solidFill>
                    <a:schemeClr val="accent4"/>
                  </a:solidFill>
                  <a:latin typeface="+mn-ea"/>
                </a:endParaRPr>
              </a:p>
            </p:txBody>
          </p:sp>
          <p:sp>
            <p:nvSpPr>
              <p:cNvPr id="21" name="Freeform 136"/>
              <p:cNvSpPr>
                <a:spLocks noEditPoints="1"/>
              </p:cNvSpPr>
              <p:nvPr/>
            </p:nvSpPr>
            <p:spPr bwMode="auto">
              <a:xfrm>
                <a:off x="8988549" y="4305143"/>
                <a:ext cx="66211" cy="66211"/>
              </a:xfrm>
              <a:custGeom>
                <a:avLst/>
                <a:gdLst>
                  <a:gd name="T0" fmla="*/ 47 w 122"/>
                  <a:gd name="T1" fmla="*/ 3 h 121"/>
                  <a:gd name="T2" fmla="*/ 25 w 122"/>
                  <a:gd name="T3" fmla="*/ 12 h 121"/>
                  <a:gd name="T4" fmla="*/ 10 w 122"/>
                  <a:gd name="T5" fmla="*/ 28 h 121"/>
                  <a:gd name="T6" fmla="*/ 2 w 122"/>
                  <a:gd name="T7" fmla="*/ 46 h 121"/>
                  <a:gd name="T8" fmla="*/ 1 w 122"/>
                  <a:gd name="T9" fmla="*/ 68 h 121"/>
                  <a:gd name="T10" fmla="*/ 3 w 122"/>
                  <a:gd name="T11" fmla="*/ 80 h 121"/>
                  <a:gd name="T12" fmla="*/ 14 w 122"/>
                  <a:gd name="T13" fmla="*/ 98 h 121"/>
                  <a:gd name="T14" fmla="*/ 30 w 122"/>
                  <a:gd name="T15" fmla="*/ 113 h 121"/>
                  <a:gd name="T16" fmla="*/ 49 w 122"/>
                  <a:gd name="T17" fmla="*/ 120 h 121"/>
                  <a:gd name="T18" fmla="*/ 60 w 122"/>
                  <a:gd name="T19" fmla="*/ 121 h 121"/>
                  <a:gd name="T20" fmla="*/ 76 w 122"/>
                  <a:gd name="T21" fmla="*/ 119 h 121"/>
                  <a:gd name="T22" fmla="*/ 88 w 122"/>
                  <a:gd name="T23" fmla="*/ 115 h 121"/>
                  <a:gd name="T24" fmla="*/ 106 w 122"/>
                  <a:gd name="T25" fmla="*/ 102 h 121"/>
                  <a:gd name="T26" fmla="*/ 117 w 122"/>
                  <a:gd name="T27" fmla="*/ 84 h 121"/>
                  <a:gd name="T28" fmla="*/ 122 w 122"/>
                  <a:gd name="T29" fmla="*/ 64 h 121"/>
                  <a:gd name="T30" fmla="*/ 121 w 122"/>
                  <a:gd name="T31" fmla="*/ 53 h 121"/>
                  <a:gd name="T32" fmla="*/ 112 w 122"/>
                  <a:gd name="T33" fmla="*/ 29 h 121"/>
                  <a:gd name="T34" fmla="*/ 95 w 122"/>
                  <a:gd name="T35" fmla="*/ 10 h 121"/>
                  <a:gd name="T36" fmla="*/ 72 w 122"/>
                  <a:gd name="T37" fmla="*/ 1 h 121"/>
                  <a:gd name="T38" fmla="*/ 60 w 122"/>
                  <a:gd name="T39" fmla="*/ 0 h 121"/>
                  <a:gd name="T40" fmla="*/ 47 w 122"/>
                  <a:gd name="T41" fmla="*/ 3 h 121"/>
                  <a:gd name="T42" fmla="*/ 67 w 122"/>
                  <a:gd name="T43" fmla="*/ 85 h 121"/>
                  <a:gd name="T44" fmla="*/ 60 w 122"/>
                  <a:gd name="T45" fmla="*/ 86 h 121"/>
                  <a:gd name="T46" fmla="*/ 55 w 122"/>
                  <a:gd name="T47" fmla="*/ 86 h 121"/>
                  <a:gd name="T48" fmla="*/ 47 w 122"/>
                  <a:gd name="T49" fmla="*/ 82 h 121"/>
                  <a:gd name="T50" fmla="*/ 41 w 122"/>
                  <a:gd name="T51" fmla="*/ 75 h 121"/>
                  <a:gd name="T52" fmla="*/ 36 w 122"/>
                  <a:gd name="T53" fmla="*/ 63 h 121"/>
                  <a:gd name="T54" fmla="*/ 35 w 122"/>
                  <a:gd name="T55" fmla="*/ 57 h 121"/>
                  <a:gd name="T56" fmla="*/ 37 w 122"/>
                  <a:gd name="T57" fmla="*/ 50 h 121"/>
                  <a:gd name="T58" fmla="*/ 44 w 122"/>
                  <a:gd name="T59" fmla="*/ 42 h 121"/>
                  <a:gd name="T60" fmla="*/ 56 w 122"/>
                  <a:gd name="T61" fmla="*/ 36 h 121"/>
                  <a:gd name="T62" fmla="*/ 64 w 122"/>
                  <a:gd name="T63" fmla="*/ 35 h 121"/>
                  <a:gd name="T64" fmla="*/ 69 w 122"/>
                  <a:gd name="T65" fmla="*/ 35 h 121"/>
                  <a:gd name="T66" fmla="*/ 77 w 122"/>
                  <a:gd name="T67" fmla="*/ 39 h 121"/>
                  <a:gd name="T68" fmla="*/ 84 w 122"/>
                  <a:gd name="T69" fmla="*/ 50 h 121"/>
                  <a:gd name="T70" fmla="*/ 87 w 122"/>
                  <a:gd name="T71" fmla="*/ 58 h 121"/>
                  <a:gd name="T72" fmla="*/ 86 w 122"/>
                  <a:gd name="T73" fmla="*/ 68 h 121"/>
                  <a:gd name="T74" fmla="*/ 82 w 122"/>
                  <a:gd name="T75" fmla="*/ 76 h 121"/>
                  <a:gd name="T76" fmla="*/ 75 w 122"/>
                  <a:gd name="T77" fmla="*/ 82 h 121"/>
                  <a:gd name="T78" fmla="*/ 67 w 122"/>
                  <a:gd name="T79" fmla="*/ 8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2" h="121">
                    <a:moveTo>
                      <a:pt x="47" y="3"/>
                    </a:moveTo>
                    <a:lnTo>
                      <a:pt x="47" y="3"/>
                    </a:lnTo>
                    <a:lnTo>
                      <a:pt x="35" y="7"/>
                    </a:lnTo>
                    <a:lnTo>
                      <a:pt x="25" y="12"/>
                    </a:lnTo>
                    <a:lnTo>
                      <a:pt x="16" y="19"/>
                    </a:lnTo>
                    <a:lnTo>
                      <a:pt x="10" y="28"/>
                    </a:lnTo>
                    <a:lnTo>
                      <a:pt x="4" y="36"/>
                    </a:lnTo>
                    <a:lnTo>
                      <a:pt x="2" y="46"/>
                    </a:lnTo>
                    <a:lnTo>
                      <a:pt x="0" y="57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" y="80"/>
                    </a:lnTo>
                    <a:lnTo>
                      <a:pt x="8" y="90"/>
                    </a:lnTo>
                    <a:lnTo>
                      <a:pt x="14" y="98"/>
                    </a:lnTo>
                    <a:lnTo>
                      <a:pt x="21" y="107"/>
                    </a:lnTo>
                    <a:lnTo>
                      <a:pt x="30" y="113"/>
                    </a:lnTo>
                    <a:lnTo>
                      <a:pt x="38" y="118"/>
                    </a:lnTo>
                    <a:lnTo>
                      <a:pt x="49" y="120"/>
                    </a:lnTo>
                    <a:lnTo>
                      <a:pt x="60" y="121"/>
                    </a:lnTo>
                    <a:lnTo>
                      <a:pt x="60" y="121"/>
                    </a:lnTo>
                    <a:lnTo>
                      <a:pt x="69" y="121"/>
                    </a:lnTo>
                    <a:lnTo>
                      <a:pt x="76" y="119"/>
                    </a:lnTo>
                    <a:lnTo>
                      <a:pt x="76" y="119"/>
                    </a:lnTo>
                    <a:lnTo>
                      <a:pt x="88" y="115"/>
                    </a:lnTo>
                    <a:lnTo>
                      <a:pt x="99" y="109"/>
                    </a:lnTo>
                    <a:lnTo>
                      <a:pt x="106" y="102"/>
                    </a:lnTo>
                    <a:lnTo>
                      <a:pt x="113" y="93"/>
                    </a:lnTo>
                    <a:lnTo>
                      <a:pt x="117" y="84"/>
                    </a:lnTo>
                    <a:lnTo>
                      <a:pt x="121" y="74"/>
                    </a:lnTo>
                    <a:lnTo>
                      <a:pt x="122" y="64"/>
                    </a:lnTo>
                    <a:lnTo>
                      <a:pt x="121" y="53"/>
                    </a:lnTo>
                    <a:lnTo>
                      <a:pt x="121" y="53"/>
                    </a:lnTo>
                    <a:lnTo>
                      <a:pt x="118" y="40"/>
                    </a:lnTo>
                    <a:lnTo>
                      <a:pt x="112" y="29"/>
                    </a:lnTo>
                    <a:lnTo>
                      <a:pt x="105" y="18"/>
                    </a:lnTo>
                    <a:lnTo>
                      <a:pt x="95" y="10"/>
                    </a:lnTo>
                    <a:lnTo>
                      <a:pt x="84" y="5"/>
                    </a:lnTo>
                    <a:lnTo>
                      <a:pt x="72" y="1"/>
                    </a:lnTo>
                    <a:lnTo>
                      <a:pt x="66" y="0"/>
                    </a:lnTo>
                    <a:lnTo>
                      <a:pt x="60" y="0"/>
                    </a:lnTo>
                    <a:lnTo>
                      <a:pt x="53" y="1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  <a:moveTo>
                      <a:pt x="67" y="85"/>
                    </a:moveTo>
                    <a:lnTo>
                      <a:pt x="67" y="85"/>
                    </a:lnTo>
                    <a:lnTo>
                      <a:pt x="60" y="86"/>
                    </a:lnTo>
                    <a:lnTo>
                      <a:pt x="60" y="86"/>
                    </a:lnTo>
                    <a:lnTo>
                      <a:pt x="55" y="86"/>
                    </a:lnTo>
                    <a:lnTo>
                      <a:pt x="50" y="85"/>
                    </a:lnTo>
                    <a:lnTo>
                      <a:pt x="47" y="82"/>
                    </a:lnTo>
                    <a:lnTo>
                      <a:pt x="43" y="79"/>
                    </a:lnTo>
                    <a:lnTo>
                      <a:pt x="41" y="75"/>
                    </a:lnTo>
                    <a:lnTo>
                      <a:pt x="38" y="72"/>
                    </a:lnTo>
                    <a:lnTo>
                      <a:pt x="36" y="63"/>
                    </a:lnTo>
                    <a:lnTo>
                      <a:pt x="36" y="63"/>
                    </a:lnTo>
                    <a:lnTo>
                      <a:pt x="35" y="57"/>
                    </a:lnTo>
                    <a:lnTo>
                      <a:pt x="36" y="53"/>
                    </a:lnTo>
                    <a:lnTo>
                      <a:pt x="37" y="50"/>
                    </a:lnTo>
                    <a:lnTo>
                      <a:pt x="39" y="46"/>
                    </a:lnTo>
                    <a:lnTo>
                      <a:pt x="44" y="42"/>
                    </a:lnTo>
                    <a:lnTo>
                      <a:pt x="49" y="39"/>
                    </a:lnTo>
                    <a:lnTo>
                      <a:pt x="56" y="36"/>
                    </a:lnTo>
                    <a:lnTo>
                      <a:pt x="56" y="36"/>
                    </a:lnTo>
                    <a:lnTo>
                      <a:pt x="64" y="35"/>
                    </a:lnTo>
                    <a:lnTo>
                      <a:pt x="64" y="35"/>
                    </a:lnTo>
                    <a:lnTo>
                      <a:pt x="69" y="35"/>
                    </a:lnTo>
                    <a:lnTo>
                      <a:pt x="73" y="38"/>
                    </a:lnTo>
                    <a:lnTo>
                      <a:pt x="77" y="39"/>
                    </a:lnTo>
                    <a:lnTo>
                      <a:pt x="79" y="42"/>
                    </a:lnTo>
                    <a:lnTo>
                      <a:pt x="84" y="50"/>
                    </a:lnTo>
                    <a:lnTo>
                      <a:pt x="87" y="58"/>
                    </a:lnTo>
                    <a:lnTo>
                      <a:pt x="87" y="58"/>
                    </a:lnTo>
                    <a:lnTo>
                      <a:pt x="87" y="64"/>
                    </a:lnTo>
                    <a:lnTo>
                      <a:pt x="86" y="68"/>
                    </a:lnTo>
                    <a:lnTo>
                      <a:pt x="84" y="72"/>
                    </a:lnTo>
                    <a:lnTo>
                      <a:pt x="82" y="76"/>
                    </a:lnTo>
                    <a:lnTo>
                      <a:pt x="79" y="80"/>
                    </a:lnTo>
                    <a:lnTo>
                      <a:pt x="75" y="82"/>
                    </a:lnTo>
                    <a:lnTo>
                      <a:pt x="67" y="85"/>
                    </a:lnTo>
                    <a:lnTo>
                      <a:pt x="67" y="85"/>
                    </a:lnTo>
                    <a:close/>
                  </a:path>
                </a:pathLst>
              </a:custGeom>
              <a:solidFill>
                <a:srgbClr val="759D2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1600">
                  <a:solidFill>
                    <a:schemeClr val="accent4"/>
                  </a:solidFill>
                  <a:latin typeface="+mn-ea"/>
                </a:endParaRPr>
              </a:p>
            </p:txBody>
          </p:sp>
        </p:grpSp>
        <p:sp>
          <p:nvSpPr>
            <p:cNvPr id="19" name="Oval 27"/>
            <p:cNvSpPr/>
            <p:nvPr/>
          </p:nvSpPr>
          <p:spPr>
            <a:xfrm>
              <a:off x="5601617" y="3634069"/>
              <a:ext cx="966444" cy="966444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+mn-ea"/>
              </a:endParaRPr>
            </a:p>
          </p:txBody>
        </p:sp>
      </p:grpSp>
      <p:grpSp>
        <p:nvGrpSpPr>
          <p:cNvPr id="22" name="Group 8"/>
          <p:cNvGrpSpPr/>
          <p:nvPr/>
        </p:nvGrpSpPr>
        <p:grpSpPr>
          <a:xfrm>
            <a:off x="9310575" y="3676273"/>
            <a:ext cx="966444" cy="966444"/>
            <a:chOff x="9310575" y="3634069"/>
            <a:chExt cx="966444" cy="966444"/>
          </a:xfrm>
        </p:grpSpPr>
        <p:sp>
          <p:nvSpPr>
            <p:cNvPr id="23" name="Freeform 141"/>
            <p:cNvSpPr>
              <a:spLocks noEditPoints="1"/>
            </p:cNvSpPr>
            <p:nvPr/>
          </p:nvSpPr>
          <p:spPr bwMode="auto">
            <a:xfrm>
              <a:off x="9576169" y="3880668"/>
              <a:ext cx="435257" cy="473246"/>
            </a:xfrm>
            <a:custGeom>
              <a:avLst/>
              <a:gdLst>
                <a:gd name="T0" fmla="*/ 167 w 803"/>
                <a:gd name="T1" fmla="*/ 873 h 873"/>
                <a:gd name="T2" fmla="*/ 14 w 803"/>
                <a:gd name="T3" fmla="*/ 872 h 873"/>
                <a:gd name="T4" fmla="*/ 0 w 803"/>
                <a:gd name="T5" fmla="*/ 856 h 873"/>
                <a:gd name="T6" fmla="*/ 51 w 803"/>
                <a:gd name="T7" fmla="*/ 597 h 873"/>
                <a:gd name="T8" fmla="*/ 95 w 803"/>
                <a:gd name="T9" fmla="*/ 576 h 873"/>
                <a:gd name="T10" fmla="*/ 153 w 803"/>
                <a:gd name="T11" fmla="*/ 551 h 873"/>
                <a:gd name="T12" fmla="*/ 256 w 803"/>
                <a:gd name="T13" fmla="*/ 506 h 873"/>
                <a:gd name="T14" fmla="*/ 528 w 803"/>
                <a:gd name="T15" fmla="*/ 722 h 873"/>
                <a:gd name="T16" fmla="*/ 548 w 803"/>
                <a:gd name="T17" fmla="*/ 506 h 873"/>
                <a:gd name="T18" fmla="*/ 651 w 803"/>
                <a:gd name="T19" fmla="*/ 551 h 873"/>
                <a:gd name="T20" fmla="*/ 730 w 803"/>
                <a:gd name="T21" fmla="*/ 586 h 873"/>
                <a:gd name="T22" fmla="*/ 803 w 803"/>
                <a:gd name="T23" fmla="*/ 852 h 873"/>
                <a:gd name="T24" fmla="*/ 796 w 803"/>
                <a:gd name="T25" fmla="*/ 869 h 873"/>
                <a:gd name="T26" fmla="*/ 741 w 803"/>
                <a:gd name="T27" fmla="*/ 651 h 873"/>
                <a:gd name="T28" fmla="*/ 715 w 803"/>
                <a:gd name="T29" fmla="*/ 617 h 873"/>
                <a:gd name="T30" fmla="*/ 635 w 803"/>
                <a:gd name="T31" fmla="*/ 581 h 873"/>
                <a:gd name="T32" fmla="*/ 551 w 803"/>
                <a:gd name="T33" fmla="*/ 756 h 873"/>
                <a:gd name="T34" fmla="*/ 241 w 803"/>
                <a:gd name="T35" fmla="*/ 740 h 873"/>
                <a:gd name="T36" fmla="*/ 141 w 803"/>
                <a:gd name="T37" fmla="*/ 838 h 873"/>
                <a:gd name="T38" fmla="*/ 83 w 803"/>
                <a:gd name="T39" fmla="*/ 617 h 873"/>
                <a:gd name="T40" fmla="*/ 62 w 803"/>
                <a:gd name="T41" fmla="*/ 651 h 873"/>
                <a:gd name="T42" fmla="*/ 333 w 803"/>
                <a:gd name="T43" fmla="*/ 511 h 873"/>
                <a:gd name="T44" fmla="*/ 249 w 803"/>
                <a:gd name="T45" fmla="*/ 401 h 873"/>
                <a:gd name="T46" fmla="*/ 228 w 803"/>
                <a:gd name="T47" fmla="*/ 277 h 873"/>
                <a:gd name="T48" fmla="*/ 172 w 803"/>
                <a:gd name="T49" fmla="*/ 249 h 873"/>
                <a:gd name="T50" fmla="*/ 171 w 803"/>
                <a:gd name="T51" fmla="*/ 217 h 873"/>
                <a:gd name="T52" fmla="*/ 211 w 803"/>
                <a:gd name="T53" fmla="*/ 186 h 873"/>
                <a:gd name="T54" fmla="*/ 235 w 803"/>
                <a:gd name="T55" fmla="*/ 86 h 873"/>
                <a:gd name="T56" fmla="*/ 315 w 803"/>
                <a:gd name="T57" fmla="*/ 18 h 873"/>
                <a:gd name="T58" fmla="*/ 419 w 803"/>
                <a:gd name="T59" fmla="*/ 1 h 873"/>
                <a:gd name="T60" fmla="*/ 533 w 803"/>
                <a:gd name="T61" fmla="*/ 45 h 873"/>
                <a:gd name="T62" fmla="*/ 591 w 803"/>
                <a:gd name="T63" fmla="*/ 156 h 873"/>
                <a:gd name="T64" fmla="*/ 623 w 803"/>
                <a:gd name="T65" fmla="*/ 201 h 873"/>
                <a:gd name="T66" fmla="*/ 636 w 803"/>
                <a:gd name="T67" fmla="*/ 235 h 873"/>
                <a:gd name="T68" fmla="*/ 613 w 803"/>
                <a:gd name="T69" fmla="*/ 262 h 873"/>
                <a:gd name="T70" fmla="*/ 575 w 803"/>
                <a:gd name="T71" fmla="*/ 309 h 873"/>
                <a:gd name="T72" fmla="*/ 526 w 803"/>
                <a:gd name="T73" fmla="*/ 458 h 873"/>
                <a:gd name="T74" fmla="*/ 419 w 803"/>
                <a:gd name="T75" fmla="*/ 529 h 873"/>
                <a:gd name="T76" fmla="*/ 262 w 803"/>
                <a:gd name="T77" fmla="*/ 305 h 873"/>
                <a:gd name="T78" fmla="*/ 303 w 803"/>
                <a:gd name="T79" fmla="*/ 433 h 873"/>
                <a:gd name="T80" fmla="*/ 388 w 803"/>
                <a:gd name="T81" fmla="*/ 494 h 873"/>
                <a:gd name="T82" fmla="*/ 468 w 803"/>
                <a:gd name="T83" fmla="*/ 470 h 873"/>
                <a:gd name="T84" fmla="*/ 531 w 803"/>
                <a:gd name="T85" fmla="*/ 366 h 873"/>
                <a:gd name="T86" fmla="*/ 543 w 803"/>
                <a:gd name="T87" fmla="*/ 278 h 873"/>
                <a:gd name="T88" fmla="*/ 358 w 803"/>
                <a:gd name="T89" fmla="*/ 285 h 873"/>
                <a:gd name="T90" fmla="*/ 210 w 803"/>
                <a:gd name="T91" fmla="*/ 234 h 873"/>
                <a:gd name="T92" fmla="*/ 390 w 803"/>
                <a:gd name="T93" fmla="*/ 251 h 873"/>
                <a:gd name="T94" fmla="*/ 562 w 803"/>
                <a:gd name="T95" fmla="*/ 240 h 873"/>
                <a:gd name="T96" fmla="*/ 595 w 803"/>
                <a:gd name="T97" fmla="*/ 223 h 873"/>
                <a:gd name="T98" fmla="*/ 563 w 803"/>
                <a:gd name="T99" fmla="*/ 214 h 873"/>
                <a:gd name="T100" fmla="*/ 556 w 803"/>
                <a:gd name="T101" fmla="*/ 150 h 873"/>
                <a:gd name="T102" fmla="*/ 519 w 803"/>
                <a:gd name="T103" fmla="*/ 80 h 873"/>
                <a:gd name="T104" fmla="*/ 452 w 803"/>
                <a:gd name="T105" fmla="*/ 138 h 873"/>
                <a:gd name="T106" fmla="*/ 428 w 803"/>
                <a:gd name="T107" fmla="*/ 154 h 873"/>
                <a:gd name="T108" fmla="*/ 387 w 803"/>
                <a:gd name="T109" fmla="*/ 36 h 873"/>
                <a:gd name="T110" fmla="*/ 368 w 803"/>
                <a:gd name="T111" fmla="*/ 156 h 873"/>
                <a:gd name="T112" fmla="*/ 336 w 803"/>
                <a:gd name="T113" fmla="*/ 47 h 873"/>
                <a:gd name="T114" fmla="*/ 264 w 803"/>
                <a:gd name="T115" fmla="*/ 104 h 873"/>
                <a:gd name="T116" fmla="*/ 246 w 803"/>
                <a:gd name="T117" fmla="*/ 202 h 873"/>
                <a:gd name="T118" fmla="*/ 228 w 803"/>
                <a:gd name="T119" fmla="*/ 219 h 873"/>
                <a:gd name="T120" fmla="*/ 203 w 803"/>
                <a:gd name="T121" fmla="*/ 23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03" h="873">
                  <a:moveTo>
                    <a:pt x="786" y="873"/>
                  </a:moveTo>
                  <a:lnTo>
                    <a:pt x="642" y="873"/>
                  </a:lnTo>
                  <a:lnTo>
                    <a:pt x="642" y="873"/>
                  </a:lnTo>
                  <a:lnTo>
                    <a:pt x="640" y="872"/>
                  </a:lnTo>
                  <a:lnTo>
                    <a:pt x="640" y="872"/>
                  </a:lnTo>
                  <a:lnTo>
                    <a:pt x="636" y="873"/>
                  </a:lnTo>
                  <a:lnTo>
                    <a:pt x="167" y="873"/>
                  </a:lnTo>
                  <a:lnTo>
                    <a:pt x="167" y="873"/>
                  </a:lnTo>
                  <a:lnTo>
                    <a:pt x="163" y="872"/>
                  </a:lnTo>
                  <a:lnTo>
                    <a:pt x="163" y="872"/>
                  </a:lnTo>
                  <a:lnTo>
                    <a:pt x="159" y="873"/>
                  </a:lnTo>
                  <a:lnTo>
                    <a:pt x="17" y="873"/>
                  </a:lnTo>
                  <a:lnTo>
                    <a:pt x="17" y="873"/>
                  </a:lnTo>
                  <a:lnTo>
                    <a:pt x="14" y="872"/>
                  </a:lnTo>
                  <a:lnTo>
                    <a:pt x="10" y="871"/>
                  </a:lnTo>
                  <a:lnTo>
                    <a:pt x="8" y="869"/>
                  </a:lnTo>
                  <a:lnTo>
                    <a:pt x="4" y="867"/>
                  </a:lnTo>
                  <a:lnTo>
                    <a:pt x="4" y="867"/>
                  </a:lnTo>
                  <a:lnTo>
                    <a:pt x="3" y="863"/>
                  </a:lnTo>
                  <a:lnTo>
                    <a:pt x="0" y="860"/>
                  </a:lnTo>
                  <a:lnTo>
                    <a:pt x="0" y="856"/>
                  </a:lnTo>
                  <a:lnTo>
                    <a:pt x="0" y="852"/>
                  </a:lnTo>
                  <a:lnTo>
                    <a:pt x="28" y="647"/>
                  </a:lnTo>
                  <a:lnTo>
                    <a:pt x="28" y="647"/>
                  </a:lnTo>
                  <a:lnTo>
                    <a:pt x="31" y="633"/>
                  </a:lnTo>
                  <a:lnTo>
                    <a:pt x="35" y="620"/>
                  </a:lnTo>
                  <a:lnTo>
                    <a:pt x="43" y="608"/>
                  </a:lnTo>
                  <a:lnTo>
                    <a:pt x="51" y="597"/>
                  </a:lnTo>
                  <a:lnTo>
                    <a:pt x="51" y="597"/>
                  </a:lnTo>
                  <a:lnTo>
                    <a:pt x="58" y="591"/>
                  </a:lnTo>
                  <a:lnTo>
                    <a:pt x="67" y="586"/>
                  </a:lnTo>
                  <a:lnTo>
                    <a:pt x="74" y="582"/>
                  </a:lnTo>
                  <a:lnTo>
                    <a:pt x="83" y="580"/>
                  </a:lnTo>
                  <a:lnTo>
                    <a:pt x="83" y="580"/>
                  </a:lnTo>
                  <a:lnTo>
                    <a:pt x="95" y="576"/>
                  </a:lnTo>
                  <a:lnTo>
                    <a:pt x="95" y="576"/>
                  </a:lnTo>
                  <a:lnTo>
                    <a:pt x="142" y="556"/>
                  </a:lnTo>
                  <a:lnTo>
                    <a:pt x="142" y="556"/>
                  </a:lnTo>
                  <a:lnTo>
                    <a:pt x="146" y="555"/>
                  </a:lnTo>
                  <a:lnTo>
                    <a:pt x="150" y="555"/>
                  </a:lnTo>
                  <a:lnTo>
                    <a:pt x="150" y="555"/>
                  </a:lnTo>
                  <a:lnTo>
                    <a:pt x="153" y="551"/>
                  </a:lnTo>
                  <a:lnTo>
                    <a:pt x="157" y="548"/>
                  </a:lnTo>
                  <a:lnTo>
                    <a:pt x="239" y="506"/>
                  </a:lnTo>
                  <a:lnTo>
                    <a:pt x="239" y="506"/>
                  </a:lnTo>
                  <a:lnTo>
                    <a:pt x="242" y="504"/>
                  </a:lnTo>
                  <a:lnTo>
                    <a:pt x="247" y="504"/>
                  </a:lnTo>
                  <a:lnTo>
                    <a:pt x="251" y="504"/>
                  </a:lnTo>
                  <a:lnTo>
                    <a:pt x="256" y="506"/>
                  </a:lnTo>
                  <a:lnTo>
                    <a:pt x="256" y="506"/>
                  </a:lnTo>
                  <a:lnTo>
                    <a:pt x="259" y="509"/>
                  </a:lnTo>
                  <a:lnTo>
                    <a:pt x="262" y="512"/>
                  </a:lnTo>
                  <a:lnTo>
                    <a:pt x="263" y="516"/>
                  </a:lnTo>
                  <a:lnTo>
                    <a:pt x="264" y="521"/>
                  </a:lnTo>
                  <a:lnTo>
                    <a:pt x="275" y="722"/>
                  </a:lnTo>
                  <a:lnTo>
                    <a:pt x="528" y="722"/>
                  </a:lnTo>
                  <a:lnTo>
                    <a:pt x="539" y="521"/>
                  </a:lnTo>
                  <a:lnTo>
                    <a:pt x="539" y="521"/>
                  </a:lnTo>
                  <a:lnTo>
                    <a:pt x="540" y="516"/>
                  </a:lnTo>
                  <a:lnTo>
                    <a:pt x="542" y="512"/>
                  </a:lnTo>
                  <a:lnTo>
                    <a:pt x="545" y="509"/>
                  </a:lnTo>
                  <a:lnTo>
                    <a:pt x="548" y="506"/>
                  </a:lnTo>
                  <a:lnTo>
                    <a:pt x="548" y="506"/>
                  </a:lnTo>
                  <a:lnTo>
                    <a:pt x="552" y="505"/>
                  </a:lnTo>
                  <a:lnTo>
                    <a:pt x="556" y="504"/>
                  </a:lnTo>
                  <a:lnTo>
                    <a:pt x="561" y="504"/>
                  </a:lnTo>
                  <a:lnTo>
                    <a:pt x="565" y="506"/>
                  </a:lnTo>
                  <a:lnTo>
                    <a:pt x="647" y="548"/>
                  </a:lnTo>
                  <a:lnTo>
                    <a:pt x="647" y="548"/>
                  </a:lnTo>
                  <a:lnTo>
                    <a:pt x="651" y="551"/>
                  </a:lnTo>
                  <a:lnTo>
                    <a:pt x="653" y="555"/>
                  </a:lnTo>
                  <a:lnTo>
                    <a:pt x="653" y="555"/>
                  </a:lnTo>
                  <a:lnTo>
                    <a:pt x="659" y="556"/>
                  </a:lnTo>
                  <a:lnTo>
                    <a:pt x="707" y="576"/>
                  </a:lnTo>
                  <a:lnTo>
                    <a:pt x="707" y="576"/>
                  </a:lnTo>
                  <a:lnTo>
                    <a:pt x="720" y="581"/>
                  </a:lnTo>
                  <a:lnTo>
                    <a:pt x="730" y="586"/>
                  </a:lnTo>
                  <a:lnTo>
                    <a:pt x="741" y="593"/>
                  </a:lnTo>
                  <a:lnTo>
                    <a:pt x="751" y="601"/>
                  </a:lnTo>
                  <a:lnTo>
                    <a:pt x="760" y="610"/>
                  </a:lnTo>
                  <a:lnTo>
                    <a:pt x="767" y="621"/>
                  </a:lnTo>
                  <a:lnTo>
                    <a:pt x="773" y="633"/>
                  </a:lnTo>
                  <a:lnTo>
                    <a:pt x="775" y="647"/>
                  </a:lnTo>
                  <a:lnTo>
                    <a:pt x="803" y="852"/>
                  </a:lnTo>
                  <a:lnTo>
                    <a:pt x="803" y="852"/>
                  </a:lnTo>
                  <a:lnTo>
                    <a:pt x="803" y="856"/>
                  </a:lnTo>
                  <a:lnTo>
                    <a:pt x="803" y="860"/>
                  </a:lnTo>
                  <a:lnTo>
                    <a:pt x="801" y="863"/>
                  </a:lnTo>
                  <a:lnTo>
                    <a:pt x="799" y="867"/>
                  </a:lnTo>
                  <a:lnTo>
                    <a:pt x="799" y="867"/>
                  </a:lnTo>
                  <a:lnTo>
                    <a:pt x="796" y="869"/>
                  </a:lnTo>
                  <a:lnTo>
                    <a:pt x="793" y="871"/>
                  </a:lnTo>
                  <a:lnTo>
                    <a:pt x="790" y="872"/>
                  </a:lnTo>
                  <a:lnTo>
                    <a:pt x="786" y="873"/>
                  </a:lnTo>
                  <a:lnTo>
                    <a:pt x="786" y="873"/>
                  </a:lnTo>
                  <a:close/>
                  <a:moveTo>
                    <a:pt x="660" y="838"/>
                  </a:moveTo>
                  <a:lnTo>
                    <a:pt x="766" y="838"/>
                  </a:lnTo>
                  <a:lnTo>
                    <a:pt x="741" y="651"/>
                  </a:lnTo>
                  <a:lnTo>
                    <a:pt x="741" y="651"/>
                  </a:lnTo>
                  <a:lnTo>
                    <a:pt x="740" y="645"/>
                  </a:lnTo>
                  <a:lnTo>
                    <a:pt x="738" y="638"/>
                  </a:lnTo>
                  <a:lnTo>
                    <a:pt x="734" y="633"/>
                  </a:lnTo>
                  <a:lnTo>
                    <a:pt x="729" y="627"/>
                  </a:lnTo>
                  <a:lnTo>
                    <a:pt x="723" y="622"/>
                  </a:lnTo>
                  <a:lnTo>
                    <a:pt x="715" y="617"/>
                  </a:lnTo>
                  <a:lnTo>
                    <a:pt x="694" y="608"/>
                  </a:lnTo>
                  <a:lnTo>
                    <a:pt x="669" y="597"/>
                  </a:lnTo>
                  <a:lnTo>
                    <a:pt x="660" y="838"/>
                  </a:lnTo>
                  <a:close/>
                  <a:moveTo>
                    <a:pt x="176" y="838"/>
                  </a:moveTo>
                  <a:lnTo>
                    <a:pt x="625" y="838"/>
                  </a:lnTo>
                  <a:lnTo>
                    <a:pt x="635" y="581"/>
                  </a:lnTo>
                  <a:lnTo>
                    <a:pt x="635" y="581"/>
                  </a:lnTo>
                  <a:lnTo>
                    <a:pt x="631" y="580"/>
                  </a:lnTo>
                  <a:lnTo>
                    <a:pt x="573" y="550"/>
                  </a:lnTo>
                  <a:lnTo>
                    <a:pt x="562" y="740"/>
                  </a:lnTo>
                  <a:lnTo>
                    <a:pt x="562" y="740"/>
                  </a:lnTo>
                  <a:lnTo>
                    <a:pt x="560" y="746"/>
                  </a:lnTo>
                  <a:lnTo>
                    <a:pt x="556" y="752"/>
                  </a:lnTo>
                  <a:lnTo>
                    <a:pt x="551" y="756"/>
                  </a:lnTo>
                  <a:lnTo>
                    <a:pt x="544" y="757"/>
                  </a:lnTo>
                  <a:lnTo>
                    <a:pt x="259" y="757"/>
                  </a:lnTo>
                  <a:lnTo>
                    <a:pt x="259" y="757"/>
                  </a:lnTo>
                  <a:lnTo>
                    <a:pt x="252" y="756"/>
                  </a:lnTo>
                  <a:lnTo>
                    <a:pt x="247" y="752"/>
                  </a:lnTo>
                  <a:lnTo>
                    <a:pt x="244" y="746"/>
                  </a:lnTo>
                  <a:lnTo>
                    <a:pt x="241" y="740"/>
                  </a:lnTo>
                  <a:lnTo>
                    <a:pt x="230" y="550"/>
                  </a:lnTo>
                  <a:lnTo>
                    <a:pt x="172" y="580"/>
                  </a:lnTo>
                  <a:lnTo>
                    <a:pt x="172" y="580"/>
                  </a:lnTo>
                  <a:lnTo>
                    <a:pt x="166" y="581"/>
                  </a:lnTo>
                  <a:lnTo>
                    <a:pt x="176" y="838"/>
                  </a:lnTo>
                  <a:close/>
                  <a:moveTo>
                    <a:pt x="38" y="838"/>
                  </a:moveTo>
                  <a:lnTo>
                    <a:pt x="141" y="838"/>
                  </a:lnTo>
                  <a:lnTo>
                    <a:pt x="132" y="598"/>
                  </a:lnTo>
                  <a:lnTo>
                    <a:pt x="109" y="608"/>
                  </a:lnTo>
                  <a:lnTo>
                    <a:pt x="109" y="608"/>
                  </a:lnTo>
                  <a:lnTo>
                    <a:pt x="101" y="611"/>
                  </a:lnTo>
                  <a:lnTo>
                    <a:pt x="92" y="614"/>
                  </a:lnTo>
                  <a:lnTo>
                    <a:pt x="92" y="614"/>
                  </a:lnTo>
                  <a:lnTo>
                    <a:pt x="83" y="617"/>
                  </a:lnTo>
                  <a:lnTo>
                    <a:pt x="79" y="619"/>
                  </a:lnTo>
                  <a:lnTo>
                    <a:pt x="77" y="621"/>
                  </a:lnTo>
                  <a:lnTo>
                    <a:pt x="77" y="621"/>
                  </a:lnTo>
                  <a:lnTo>
                    <a:pt x="71" y="627"/>
                  </a:lnTo>
                  <a:lnTo>
                    <a:pt x="67" y="634"/>
                  </a:lnTo>
                  <a:lnTo>
                    <a:pt x="64" y="643"/>
                  </a:lnTo>
                  <a:lnTo>
                    <a:pt x="62" y="651"/>
                  </a:lnTo>
                  <a:lnTo>
                    <a:pt x="38" y="838"/>
                  </a:lnTo>
                  <a:close/>
                  <a:moveTo>
                    <a:pt x="402" y="530"/>
                  </a:moveTo>
                  <a:lnTo>
                    <a:pt x="402" y="530"/>
                  </a:lnTo>
                  <a:lnTo>
                    <a:pt x="384" y="529"/>
                  </a:lnTo>
                  <a:lnTo>
                    <a:pt x="367" y="525"/>
                  </a:lnTo>
                  <a:lnTo>
                    <a:pt x="350" y="519"/>
                  </a:lnTo>
                  <a:lnTo>
                    <a:pt x="333" y="511"/>
                  </a:lnTo>
                  <a:lnTo>
                    <a:pt x="319" y="501"/>
                  </a:lnTo>
                  <a:lnTo>
                    <a:pt x="304" y="488"/>
                  </a:lnTo>
                  <a:lnTo>
                    <a:pt x="291" y="473"/>
                  </a:lnTo>
                  <a:lnTo>
                    <a:pt x="279" y="458"/>
                  </a:lnTo>
                  <a:lnTo>
                    <a:pt x="267" y="441"/>
                  </a:lnTo>
                  <a:lnTo>
                    <a:pt x="257" y="421"/>
                  </a:lnTo>
                  <a:lnTo>
                    <a:pt x="249" y="401"/>
                  </a:lnTo>
                  <a:lnTo>
                    <a:pt x="241" y="379"/>
                  </a:lnTo>
                  <a:lnTo>
                    <a:pt x="235" y="356"/>
                  </a:lnTo>
                  <a:lnTo>
                    <a:pt x="230" y="333"/>
                  </a:lnTo>
                  <a:lnTo>
                    <a:pt x="228" y="309"/>
                  </a:lnTo>
                  <a:lnTo>
                    <a:pt x="227" y="283"/>
                  </a:lnTo>
                  <a:lnTo>
                    <a:pt x="227" y="283"/>
                  </a:lnTo>
                  <a:lnTo>
                    <a:pt x="228" y="277"/>
                  </a:lnTo>
                  <a:lnTo>
                    <a:pt x="229" y="274"/>
                  </a:lnTo>
                  <a:lnTo>
                    <a:pt x="229" y="274"/>
                  </a:lnTo>
                  <a:lnTo>
                    <a:pt x="209" y="268"/>
                  </a:lnTo>
                  <a:lnTo>
                    <a:pt x="190" y="262"/>
                  </a:lnTo>
                  <a:lnTo>
                    <a:pt x="183" y="258"/>
                  </a:lnTo>
                  <a:lnTo>
                    <a:pt x="177" y="254"/>
                  </a:lnTo>
                  <a:lnTo>
                    <a:pt x="172" y="249"/>
                  </a:lnTo>
                  <a:lnTo>
                    <a:pt x="170" y="245"/>
                  </a:lnTo>
                  <a:lnTo>
                    <a:pt x="170" y="245"/>
                  </a:lnTo>
                  <a:lnTo>
                    <a:pt x="167" y="240"/>
                  </a:lnTo>
                  <a:lnTo>
                    <a:pt x="167" y="235"/>
                  </a:lnTo>
                  <a:lnTo>
                    <a:pt x="167" y="235"/>
                  </a:lnTo>
                  <a:lnTo>
                    <a:pt x="167" y="225"/>
                  </a:lnTo>
                  <a:lnTo>
                    <a:pt x="171" y="217"/>
                  </a:lnTo>
                  <a:lnTo>
                    <a:pt x="175" y="208"/>
                  </a:lnTo>
                  <a:lnTo>
                    <a:pt x="181" y="201"/>
                  </a:lnTo>
                  <a:lnTo>
                    <a:pt x="181" y="201"/>
                  </a:lnTo>
                  <a:lnTo>
                    <a:pt x="187" y="196"/>
                  </a:lnTo>
                  <a:lnTo>
                    <a:pt x="194" y="191"/>
                  </a:lnTo>
                  <a:lnTo>
                    <a:pt x="203" y="188"/>
                  </a:lnTo>
                  <a:lnTo>
                    <a:pt x="211" y="186"/>
                  </a:lnTo>
                  <a:lnTo>
                    <a:pt x="211" y="177"/>
                  </a:lnTo>
                  <a:lnTo>
                    <a:pt x="211" y="177"/>
                  </a:lnTo>
                  <a:lnTo>
                    <a:pt x="212" y="157"/>
                  </a:lnTo>
                  <a:lnTo>
                    <a:pt x="215" y="138"/>
                  </a:lnTo>
                  <a:lnTo>
                    <a:pt x="219" y="120"/>
                  </a:lnTo>
                  <a:lnTo>
                    <a:pt x="227" y="103"/>
                  </a:lnTo>
                  <a:lnTo>
                    <a:pt x="235" y="86"/>
                  </a:lnTo>
                  <a:lnTo>
                    <a:pt x="245" y="71"/>
                  </a:lnTo>
                  <a:lnTo>
                    <a:pt x="257" y="57"/>
                  </a:lnTo>
                  <a:lnTo>
                    <a:pt x="272" y="44"/>
                  </a:lnTo>
                  <a:lnTo>
                    <a:pt x="272" y="44"/>
                  </a:lnTo>
                  <a:lnTo>
                    <a:pt x="285" y="34"/>
                  </a:lnTo>
                  <a:lnTo>
                    <a:pt x="299" y="25"/>
                  </a:lnTo>
                  <a:lnTo>
                    <a:pt x="315" y="18"/>
                  </a:lnTo>
                  <a:lnTo>
                    <a:pt x="331" y="12"/>
                  </a:lnTo>
                  <a:lnTo>
                    <a:pt x="348" y="7"/>
                  </a:lnTo>
                  <a:lnTo>
                    <a:pt x="365" y="4"/>
                  </a:lnTo>
                  <a:lnTo>
                    <a:pt x="383" y="1"/>
                  </a:lnTo>
                  <a:lnTo>
                    <a:pt x="401" y="0"/>
                  </a:lnTo>
                  <a:lnTo>
                    <a:pt x="401" y="0"/>
                  </a:lnTo>
                  <a:lnTo>
                    <a:pt x="419" y="1"/>
                  </a:lnTo>
                  <a:lnTo>
                    <a:pt x="437" y="4"/>
                  </a:lnTo>
                  <a:lnTo>
                    <a:pt x="454" y="7"/>
                  </a:lnTo>
                  <a:lnTo>
                    <a:pt x="471" y="12"/>
                  </a:lnTo>
                  <a:lnTo>
                    <a:pt x="488" y="18"/>
                  </a:lnTo>
                  <a:lnTo>
                    <a:pt x="504" y="25"/>
                  </a:lnTo>
                  <a:lnTo>
                    <a:pt x="519" y="35"/>
                  </a:lnTo>
                  <a:lnTo>
                    <a:pt x="533" y="45"/>
                  </a:lnTo>
                  <a:lnTo>
                    <a:pt x="545" y="57"/>
                  </a:lnTo>
                  <a:lnTo>
                    <a:pt x="557" y="70"/>
                  </a:lnTo>
                  <a:lnTo>
                    <a:pt x="567" y="85"/>
                  </a:lnTo>
                  <a:lnTo>
                    <a:pt x="577" y="100"/>
                  </a:lnTo>
                  <a:lnTo>
                    <a:pt x="583" y="117"/>
                  </a:lnTo>
                  <a:lnTo>
                    <a:pt x="589" y="137"/>
                  </a:lnTo>
                  <a:lnTo>
                    <a:pt x="591" y="156"/>
                  </a:lnTo>
                  <a:lnTo>
                    <a:pt x="592" y="177"/>
                  </a:lnTo>
                  <a:lnTo>
                    <a:pt x="592" y="186"/>
                  </a:lnTo>
                  <a:lnTo>
                    <a:pt x="592" y="186"/>
                  </a:lnTo>
                  <a:lnTo>
                    <a:pt x="601" y="188"/>
                  </a:lnTo>
                  <a:lnTo>
                    <a:pt x="609" y="191"/>
                  </a:lnTo>
                  <a:lnTo>
                    <a:pt x="617" y="196"/>
                  </a:lnTo>
                  <a:lnTo>
                    <a:pt x="623" y="201"/>
                  </a:lnTo>
                  <a:lnTo>
                    <a:pt x="623" y="201"/>
                  </a:lnTo>
                  <a:lnTo>
                    <a:pt x="629" y="208"/>
                  </a:lnTo>
                  <a:lnTo>
                    <a:pt x="634" y="217"/>
                  </a:lnTo>
                  <a:lnTo>
                    <a:pt x="636" y="225"/>
                  </a:lnTo>
                  <a:lnTo>
                    <a:pt x="636" y="235"/>
                  </a:lnTo>
                  <a:lnTo>
                    <a:pt x="636" y="235"/>
                  </a:lnTo>
                  <a:lnTo>
                    <a:pt x="636" y="235"/>
                  </a:lnTo>
                  <a:lnTo>
                    <a:pt x="636" y="241"/>
                  </a:lnTo>
                  <a:lnTo>
                    <a:pt x="634" y="246"/>
                  </a:lnTo>
                  <a:lnTo>
                    <a:pt x="634" y="246"/>
                  </a:lnTo>
                  <a:lnTo>
                    <a:pt x="631" y="251"/>
                  </a:lnTo>
                  <a:lnTo>
                    <a:pt x="626" y="254"/>
                  </a:lnTo>
                  <a:lnTo>
                    <a:pt x="620" y="258"/>
                  </a:lnTo>
                  <a:lnTo>
                    <a:pt x="613" y="262"/>
                  </a:lnTo>
                  <a:lnTo>
                    <a:pt x="596" y="269"/>
                  </a:lnTo>
                  <a:lnTo>
                    <a:pt x="574" y="274"/>
                  </a:lnTo>
                  <a:lnTo>
                    <a:pt x="574" y="274"/>
                  </a:lnTo>
                  <a:lnTo>
                    <a:pt x="575" y="277"/>
                  </a:lnTo>
                  <a:lnTo>
                    <a:pt x="577" y="283"/>
                  </a:lnTo>
                  <a:lnTo>
                    <a:pt x="577" y="283"/>
                  </a:lnTo>
                  <a:lnTo>
                    <a:pt x="575" y="309"/>
                  </a:lnTo>
                  <a:lnTo>
                    <a:pt x="573" y="333"/>
                  </a:lnTo>
                  <a:lnTo>
                    <a:pt x="568" y="356"/>
                  </a:lnTo>
                  <a:lnTo>
                    <a:pt x="563" y="379"/>
                  </a:lnTo>
                  <a:lnTo>
                    <a:pt x="555" y="401"/>
                  </a:lnTo>
                  <a:lnTo>
                    <a:pt x="546" y="421"/>
                  </a:lnTo>
                  <a:lnTo>
                    <a:pt x="537" y="441"/>
                  </a:lnTo>
                  <a:lnTo>
                    <a:pt x="526" y="458"/>
                  </a:lnTo>
                  <a:lnTo>
                    <a:pt x="513" y="473"/>
                  </a:lnTo>
                  <a:lnTo>
                    <a:pt x="499" y="488"/>
                  </a:lnTo>
                  <a:lnTo>
                    <a:pt x="485" y="501"/>
                  </a:lnTo>
                  <a:lnTo>
                    <a:pt x="470" y="511"/>
                  </a:lnTo>
                  <a:lnTo>
                    <a:pt x="453" y="519"/>
                  </a:lnTo>
                  <a:lnTo>
                    <a:pt x="437" y="525"/>
                  </a:lnTo>
                  <a:lnTo>
                    <a:pt x="419" y="529"/>
                  </a:lnTo>
                  <a:lnTo>
                    <a:pt x="402" y="530"/>
                  </a:lnTo>
                  <a:lnTo>
                    <a:pt x="402" y="530"/>
                  </a:lnTo>
                  <a:close/>
                  <a:moveTo>
                    <a:pt x="261" y="278"/>
                  </a:moveTo>
                  <a:lnTo>
                    <a:pt x="261" y="278"/>
                  </a:lnTo>
                  <a:lnTo>
                    <a:pt x="262" y="283"/>
                  </a:lnTo>
                  <a:lnTo>
                    <a:pt x="262" y="283"/>
                  </a:lnTo>
                  <a:lnTo>
                    <a:pt x="262" y="305"/>
                  </a:lnTo>
                  <a:lnTo>
                    <a:pt x="264" y="326"/>
                  </a:lnTo>
                  <a:lnTo>
                    <a:pt x="268" y="346"/>
                  </a:lnTo>
                  <a:lnTo>
                    <a:pt x="273" y="366"/>
                  </a:lnTo>
                  <a:lnTo>
                    <a:pt x="279" y="384"/>
                  </a:lnTo>
                  <a:lnTo>
                    <a:pt x="286" y="402"/>
                  </a:lnTo>
                  <a:lnTo>
                    <a:pt x="293" y="418"/>
                  </a:lnTo>
                  <a:lnTo>
                    <a:pt x="303" y="433"/>
                  </a:lnTo>
                  <a:lnTo>
                    <a:pt x="313" y="447"/>
                  </a:lnTo>
                  <a:lnTo>
                    <a:pt x="324" y="459"/>
                  </a:lnTo>
                  <a:lnTo>
                    <a:pt x="336" y="470"/>
                  </a:lnTo>
                  <a:lnTo>
                    <a:pt x="348" y="479"/>
                  </a:lnTo>
                  <a:lnTo>
                    <a:pt x="360" y="486"/>
                  </a:lnTo>
                  <a:lnTo>
                    <a:pt x="373" y="492"/>
                  </a:lnTo>
                  <a:lnTo>
                    <a:pt x="388" y="494"/>
                  </a:lnTo>
                  <a:lnTo>
                    <a:pt x="402" y="495"/>
                  </a:lnTo>
                  <a:lnTo>
                    <a:pt x="402" y="495"/>
                  </a:lnTo>
                  <a:lnTo>
                    <a:pt x="416" y="494"/>
                  </a:lnTo>
                  <a:lnTo>
                    <a:pt x="430" y="492"/>
                  </a:lnTo>
                  <a:lnTo>
                    <a:pt x="443" y="486"/>
                  </a:lnTo>
                  <a:lnTo>
                    <a:pt x="456" y="479"/>
                  </a:lnTo>
                  <a:lnTo>
                    <a:pt x="468" y="470"/>
                  </a:lnTo>
                  <a:lnTo>
                    <a:pt x="480" y="459"/>
                  </a:lnTo>
                  <a:lnTo>
                    <a:pt x="491" y="447"/>
                  </a:lnTo>
                  <a:lnTo>
                    <a:pt x="500" y="433"/>
                  </a:lnTo>
                  <a:lnTo>
                    <a:pt x="510" y="418"/>
                  </a:lnTo>
                  <a:lnTo>
                    <a:pt x="517" y="402"/>
                  </a:lnTo>
                  <a:lnTo>
                    <a:pt x="525" y="384"/>
                  </a:lnTo>
                  <a:lnTo>
                    <a:pt x="531" y="366"/>
                  </a:lnTo>
                  <a:lnTo>
                    <a:pt x="536" y="346"/>
                  </a:lnTo>
                  <a:lnTo>
                    <a:pt x="539" y="326"/>
                  </a:lnTo>
                  <a:lnTo>
                    <a:pt x="542" y="305"/>
                  </a:lnTo>
                  <a:lnTo>
                    <a:pt x="542" y="283"/>
                  </a:lnTo>
                  <a:lnTo>
                    <a:pt x="542" y="283"/>
                  </a:lnTo>
                  <a:lnTo>
                    <a:pt x="543" y="278"/>
                  </a:lnTo>
                  <a:lnTo>
                    <a:pt x="543" y="278"/>
                  </a:lnTo>
                  <a:lnTo>
                    <a:pt x="511" y="281"/>
                  </a:lnTo>
                  <a:lnTo>
                    <a:pt x="479" y="283"/>
                  </a:lnTo>
                  <a:lnTo>
                    <a:pt x="446" y="285"/>
                  </a:lnTo>
                  <a:lnTo>
                    <a:pt x="413" y="285"/>
                  </a:lnTo>
                  <a:lnTo>
                    <a:pt x="390" y="285"/>
                  </a:lnTo>
                  <a:lnTo>
                    <a:pt x="390" y="285"/>
                  </a:lnTo>
                  <a:lnTo>
                    <a:pt x="358" y="285"/>
                  </a:lnTo>
                  <a:lnTo>
                    <a:pt x="325" y="283"/>
                  </a:lnTo>
                  <a:lnTo>
                    <a:pt x="292" y="281"/>
                  </a:lnTo>
                  <a:lnTo>
                    <a:pt x="261" y="278"/>
                  </a:lnTo>
                  <a:lnTo>
                    <a:pt x="261" y="278"/>
                  </a:lnTo>
                  <a:close/>
                  <a:moveTo>
                    <a:pt x="203" y="230"/>
                  </a:moveTo>
                  <a:lnTo>
                    <a:pt x="203" y="230"/>
                  </a:lnTo>
                  <a:lnTo>
                    <a:pt x="210" y="234"/>
                  </a:lnTo>
                  <a:lnTo>
                    <a:pt x="222" y="236"/>
                  </a:lnTo>
                  <a:lnTo>
                    <a:pt x="239" y="240"/>
                  </a:lnTo>
                  <a:lnTo>
                    <a:pt x="261" y="243"/>
                  </a:lnTo>
                  <a:lnTo>
                    <a:pt x="286" y="246"/>
                  </a:lnTo>
                  <a:lnTo>
                    <a:pt x="316" y="248"/>
                  </a:lnTo>
                  <a:lnTo>
                    <a:pt x="351" y="249"/>
                  </a:lnTo>
                  <a:lnTo>
                    <a:pt x="390" y="251"/>
                  </a:lnTo>
                  <a:lnTo>
                    <a:pt x="413" y="251"/>
                  </a:lnTo>
                  <a:lnTo>
                    <a:pt x="413" y="251"/>
                  </a:lnTo>
                  <a:lnTo>
                    <a:pt x="451" y="249"/>
                  </a:lnTo>
                  <a:lnTo>
                    <a:pt x="486" y="248"/>
                  </a:lnTo>
                  <a:lnTo>
                    <a:pt x="515" y="246"/>
                  </a:lnTo>
                  <a:lnTo>
                    <a:pt x="542" y="243"/>
                  </a:lnTo>
                  <a:lnTo>
                    <a:pt x="562" y="240"/>
                  </a:lnTo>
                  <a:lnTo>
                    <a:pt x="580" y="236"/>
                  </a:lnTo>
                  <a:lnTo>
                    <a:pt x="592" y="234"/>
                  </a:lnTo>
                  <a:lnTo>
                    <a:pt x="601" y="230"/>
                  </a:lnTo>
                  <a:lnTo>
                    <a:pt x="601" y="230"/>
                  </a:lnTo>
                  <a:lnTo>
                    <a:pt x="598" y="225"/>
                  </a:lnTo>
                  <a:lnTo>
                    <a:pt x="598" y="225"/>
                  </a:lnTo>
                  <a:lnTo>
                    <a:pt x="595" y="223"/>
                  </a:lnTo>
                  <a:lnTo>
                    <a:pt x="589" y="222"/>
                  </a:lnTo>
                  <a:lnTo>
                    <a:pt x="583" y="220"/>
                  </a:lnTo>
                  <a:lnTo>
                    <a:pt x="575" y="219"/>
                  </a:lnTo>
                  <a:lnTo>
                    <a:pt x="575" y="219"/>
                  </a:lnTo>
                  <a:lnTo>
                    <a:pt x="569" y="218"/>
                  </a:lnTo>
                  <a:lnTo>
                    <a:pt x="566" y="217"/>
                  </a:lnTo>
                  <a:lnTo>
                    <a:pt x="563" y="214"/>
                  </a:lnTo>
                  <a:lnTo>
                    <a:pt x="563" y="214"/>
                  </a:lnTo>
                  <a:lnTo>
                    <a:pt x="560" y="209"/>
                  </a:lnTo>
                  <a:lnTo>
                    <a:pt x="557" y="202"/>
                  </a:lnTo>
                  <a:lnTo>
                    <a:pt x="557" y="177"/>
                  </a:lnTo>
                  <a:lnTo>
                    <a:pt x="557" y="177"/>
                  </a:lnTo>
                  <a:lnTo>
                    <a:pt x="557" y="163"/>
                  </a:lnTo>
                  <a:lnTo>
                    <a:pt x="556" y="150"/>
                  </a:lnTo>
                  <a:lnTo>
                    <a:pt x="552" y="138"/>
                  </a:lnTo>
                  <a:lnTo>
                    <a:pt x="549" y="127"/>
                  </a:lnTo>
                  <a:lnTo>
                    <a:pt x="545" y="116"/>
                  </a:lnTo>
                  <a:lnTo>
                    <a:pt x="539" y="105"/>
                  </a:lnTo>
                  <a:lnTo>
                    <a:pt x="533" y="96"/>
                  </a:lnTo>
                  <a:lnTo>
                    <a:pt x="526" y="87"/>
                  </a:lnTo>
                  <a:lnTo>
                    <a:pt x="519" y="80"/>
                  </a:lnTo>
                  <a:lnTo>
                    <a:pt x="511" y="71"/>
                  </a:lnTo>
                  <a:lnTo>
                    <a:pt x="502" y="65"/>
                  </a:lnTo>
                  <a:lnTo>
                    <a:pt x="493" y="59"/>
                  </a:lnTo>
                  <a:lnTo>
                    <a:pt x="483" y="54"/>
                  </a:lnTo>
                  <a:lnTo>
                    <a:pt x="474" y="50"/>
                  </a:lnTo>
                  <a:lnTo>
                    <a:pt x="452" y="42"/>
                  </a:lnTo>
                  <a:lnTo>
                    <a:pt x="452" y="138"/>
                  </a:lnTo>
                  <a:lnTo>
                    <a:pt x="452" y="138"/>
                  </a:lnTo>
                  <a:lnTo>
                    <a:pt x="451" y="145"/>
                  </a:lnTo>
                  <a:lnTo>
                    <a:pt x="447" y="150"/>
                  </a:lnTo>
                  <a:lnTo>
                    <a:pt x="442" y="154"/>
                  </a:lnTo>
                  <a:lnTo>
                    <a:pt x="435" y="156"/>
                  </a:lnTo>
                  <a:lnTo>
                    <a:pt x="435" y="156"/>
                  </a:lnTo>
                  <a:lnTo>
                    <a:pt x="428" y="154"/>
                  </a:lnTo>
                  <a:lnTo>
                    <a:pt x="423" y="150"/>
                  </a:lnTo>
                  <a:lnTo>
                    <a:pt x="419" y="145"/>
                  </a:lnTo>
                  <a:lnTo>
                    <a:pt x="417" y="138"/>
                  </a:lnTo>
                  <a:lnTo>
                    <a:pt x="417" y="36"/>
                  </a:lnTo>
                  <a:lnTo>
                    <a:pt x="417" y="36"/>
                  </a:lnTo>
                  <a:lnTo>
                    <a:pt x="401" y="35"/>
                  </a:lnTo>
                  <a:lnTo>
                    <a:pt x="387" y="36"/>
                  </a:lnTo>
                  <a:lnTo>
                    <a:pt x="387" y="138"/>
                  </a:lnTo>
                  <a:lnTo>
                    <a:pt x="387" y="138"/>
                  </a:lnTo>
                  <a:lnTo>
                    <a:pt x="384" y="145"/>
                  </a:lnTo>
                  <a:lnTo>
                    <a:pt x="381" y="150"/>
                  </a:lnTo>
                  <a:lnTo>
                    <a:pt x="376" y="154"/>
                  </a:lnTo>
                  <a:lnTo>
                    <a:pt x="368" y="156"/>
                  </a:lnTo>
                  <a:lnTo>
                    <a:pt x="368" y="156"/>
                  </a:lnTo>
                  <a:lnTo>
                    <a:pt x="362" y="154"/>
                  </a:lnTo>
                  <a:lnTo>
                    <a:pt x="356" y="150"/>
                  </a:lnTo>
                  <a:lnTo>
                    <a:pt x="353" y="145"/>
                  </a:lnTo>
                  <a:lnTo>
                    <a:pt x="351" y="138"/>
                  </a:lnTo>
                  <a:lnTo>
                    <a:pt x="351" y="42"/>
                  </a:lnTo>
                  <a:lnTo>
                    <a:pt x="351" y="42"/>
                  </a:lnTo>
                  <a:lnTo>
                    <a:pt x="336" y="47"/>
                  </a:lnTo>
                  <a:lnTo>
                    <a:pt x="320" y="53"/>
                  </a:lnTo>
                  <a:lnTo>
                    <a:pt x="307" y="62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82" y="81"/>
                  </a:lnTo>
                  <a:lnTo>
                    <a:pt x="273" y="92"/>
                  </a:lnTo>
                  <a:lnTo>
                    <a:pt x="264" y="104"/>
                  </a:lnTo>
                  <a:lnTo>
                    <a:pt x="258" y="117"/>
                  </a:lnTo>
                  <a:lnTo>
                    <a:pt x="252" y="131"/>
                  </a:lnTo>
                  <a:lnTo>
                    <a:pt x="249" y="145"/>
                  </a:lnTo>
                  <a:lnTo>
                    <a:pt x="246" y="161"/>
                  </a:lnTo>
                  <a:lnTo>
                    <a:pt x="246" y="177"/>
                  </a:lnTo>
                  <a:lnTo>
                    <a:pt x="246" y="202"/>
                  </a:lnTo>
                  <a:lnTo>
                    <a:pt x="246" y="202"/>
                  </a:lnTo>
                  <a:lnTo>
                    <a:pt x="244" y="209"/>
                  </a:lnTo>
                  <a:lnTo>
                    <a:pt x="240" y="214"/>
                  </a:lnTo>
                  <a:lnTo>
                    <a:pt x="240" y="214"/>
                  </a:lnTo>
                  <a:lnTo>
                    <a:pt x="238" y="217"/>
                  </a:lnTo>
                  <a:lnTo>
                    <a:pt x="234" y="218"/>
                  </a:lnTo>
                  <a:lnTo>
                    <a:pt x="228" y="219"/>
                  </a:lnTo>
                  <a:lnTo>
                    <a:pt x="228" y="219"/>
                  </a:lnTo>
                  <a:lnTo>
                    <a:pt x="221" y="220"/>
                  </a:lnTo>
                  <a:lnTo>
                    <a:pt x="215" y="222"/>
                  </a:lnTo>
                  <a:lnTo>
                    <a:pt x="209" y="223"/>
                  </a:lnTo>
                  <a:lnTo>
                    <a:pt x="205" y="225"/>
                  </a:lnTo>
                  <a:lnTo>
                    <a:pt x="205" y="225"/>
                  </a:lnTo>
                  <a:lnTo>
                    <a:pt x="204" y="228"/>
                  </a:lnTo>
                  <a:lnTo>
                    <a:pt x="203" y="230"/>
                  </a:lnTo>
                  <a:lnTo>
                    <a:pt x="203" y="23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600">
                <a:solidFill>
                  <a:schemeClr val="accent4"/>
                </a:solidFill>
                <a:latin typeface="+mn-ea"/>
              </a:endParaRPr>
            </a:p>
          </p:txBody>
        </p:sp>
        <p:sp>
          <p:nvSpPr>
            <p:cNvPr id="24" name="Oval 28"/>
            <p:cNvSpPr/>
            <p:nvPr/>
          </p:nvSpPr>
          <p:spPr>
            <a:xfrm>
              <a:off x="9310575" y="3634069"/>
              <a:ext cx="966444" cy="966444"/>
            </a:xfrm>
            <a:prstGeom prst="ellipse">
              <a:avLst/>
            </a:prstGeom>
            <a:noFill/>
            <a:ln w="19050">
              <a:solidFill>
                <a:schemeClr val="accent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95"/>
                            </p:stCondLst>
                            <p:childTnLst>
                              <p:par>
                                <p:cTn id="1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95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论点现状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7" idx="6"/>
          </p:cNvCxnSpPr>
          <p:nvPr/>
        </p:nvCxnSpPr>
        <p:spPr>
          <a:xfrm>
            <a:off x="6947527" y="3660393"/>
            <a:ext cx="480904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endCxn id="7" idx="2"/>
          </p:cNvCxnSpPr>
          <p:nvPr/>
        </p:nvCxnSpPr>
        <p:spPr>
          <a:xfrm>
            <a:off x="522514" y="3660393"/>
            <a:ext cx="469708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>
            <a:stCxn id="7" idx="0"/>
          </p:cNvCxnSpPr>
          <p:nvPr/>
        </p:nvCxnSpPr>
        <p:spPr>
          <a:xfrm flipV="1">
            <a:off x="6083561" y="1446769"/>
            <a:ext cx="0" cy="134965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>
            <a:endCxn id="7" idx="4"/>
          </p:cNvCxnSpPr>
          <p:nvPr/>
        </p:nvCxnSpPr>
        <p:spPr>
          <a:xfrm flipH="1" flipV="1">
            <a:off x="6083561" y="4524359"/>
            <a:ext cx="2" cy="134966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5219595" y="2796427"/>
            <a:ext cx="1727932" cy="1727932"/>
          </a:xfrm>
          <a:prstGeom prst="ellipse">
            <a:avLst/>
          </a:prstGeom>
          <a:solidFill>
            <a:schemeClr val="accent1"/>
          </a:solidFill>
          <a:ln w="139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SUBTITLE</a:t>
            </a:r>
            <a:endParaRPr lang="en-US" altLang="zh-CN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HERE</a:t>
            </a:r>
            <a:endParaRPr lang="zh-CN" altLang="en-US" dirty="0" smtClean="0"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8456" y="1446768"/>
            <a:ext cx="4225195" cy="1208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2200" b="1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在此输入小标题</a:t>
            </a:r>
            <a:endParaRPr lang="en-US" altLang="zh-CN" sz="2200" b="1" dirty="0" smtClean="0">
              <a:solidFill>
                <a:schemeClr val="accent2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 algn="r">
              <a:lnSpc>
                <a:spcPct val="125000"/>
              </a:lnSpc>
            </a:pPr>
            <a:r>
              <a:rPr lang="zh-CN" altLang="en-US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在此输入关于此标题或图形的文字描述内容或者相关的数据</a:t>
            </a:r>
            <a:endParaRPr lang="zh-CN" altLang="en-US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069716" y="2319585"/>
            <a:ext cx="288000" cy="28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 smtClean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7292301" y="2835125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 smtClean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673371" y="1842842"/>
            <a:ext cx="4225195" cy="1208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2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在此输入小标题</a:t>
            </a:r>
            <a:endParaRPr lang="en-US" altLang="zh-CN" sz="2200" b="1" dirty="0" smtClean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>
              <a:lnSpc>
                <a:spcPct val="125000"/>
              </a:lnSpc>
            </a:pPr>
            <a:r>
              <a:rPr lang="zh-CN" altLang="en-US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在此输入关于此标题或图形的文字描述内容或者相关的数据</a:t>
            </a:r>
            <a:endParaRPr lang="zh-CN" altLang="en-US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3325" y="4263795"/>
            <a:ext cx="4225195" cy="1208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22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在此输入小标题</a:t>
            </a:r>
            <a:endParaRPr lang="en-US" altLang="zh-CN" sz="2200" b="1" dirty="0" smtClean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 algn="r">
              <a:lnSpc>
                <a:spcPct val="125000"/>
              </a:lnSpc>
            </a:pPr>
            <a:r>
              <a:rPr lang="zh-CN" altLang="en-US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在此输入关于此标题或图形的文字描述内容或者相关的数据</a:t>
            </a:r>
            <a:endParaRPr lang="zh-CN" altLang="en-US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551602" y="4397889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 smtClean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419412" y="4524359"/>
            <a:ext cx="4225195" cy="1208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200" b="1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在此输入小标题</a:t>
            </a:r>
            <a:endParaRPr lang="en-US" altLang="zh-CN" sz="2200" b="1" dirty="0" smtClean="0">
              <a:solidFill>
                <a:schemeClr val="accent2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  <a:p>
            <a:pPr>
              <a:lnSpc>
                <a:spcPct val="125000"/>
              </a:lnSpc>
            </a:pPr>
            <a:r>
              <a:rPr lang="zh-CN" altLang="en-US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+mn-ea"/>
                <a:sym typeface="微软雅黑" pitchFamily="34" charset="-122"/>
              </a:rPr>
              <a:t>在此输入关于此标题或图形的文字描述内容或者相关的数据</a:t>
            </a:r>
            <a:endParaRPr lang="zh-CN" altLang="en-US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7131413" y="4658453"/>
            <a:ext cx="288000" cy="28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 smtClean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ea"/>
              <a:sym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6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6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4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4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299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299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/>
      <p:bldP spid="9" grpId="0" animBg="1"/>
      <p:bldP spid="10" grpId="0" animBg="1"/>
      <p:bldP spid="11" grpId="0"/>
      <p:bldP spid="12" grpId="0"/>
      <p:bldP spid="13" grpId="0" animBg="1"/>
      <p:bldP spid="14" grpId="0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研究意义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52598" y="1757361"/>
            <a:ext cx="4674686" cy="2629512"/>
          </a:xfrm>
          <a:custGeom>
            <a:avLst/>
            <a:gdLst>
              <a:gd name="connsiteX0" fmla="*/ 0 w 4674686"/>
              <a:gd name="connsiteY0" fmla="*/ 0 h 2629512"/>
              <a:gd name="connsiteX1" fmla="*/ 4674686 w 4674686"/>
              <a:gd name="connsiteY1" fmla="*/ 0 h 2629512"/>
              <a:gd name="connsiteX2" fmla="*/ 4674686 w 4674686"/>
              <a:gd name="connsiteY2" fmla="*/ 2410341 h 2629512"/>
              <a:gd name="connsiteX3" fmla="*/ 2476020 w 4674686"/>
              <a:gd name="connsiteY3" fmla="*/ 2410341 h 2629512"/>
              <a:gd name="connsiteX4" fmla="*/ 2337342 w 4674686"/>
              <a:gd name="connsiteY4" fmla="*/ 2629512 h 2629512"/>
              <a:gd name="connsiteX5" fmla="*/ 2198665 w 4674686"/>
              <a:gd name="connsiteY5" fmla="*/ 2410341 h 2629512"/>
              <a:gd name="connsiteX6" fmla="*/ 0 w 4674686"/>
              <a:gd name="connsiteY6" fmla="*/ 2410341 h 2629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74686" h="2629512">
                <a:moveTo>
                  <a:pt x="0" y="0"/>
                </a:moveTo>
                <a:lnTo>
                  <a:pt x="4674686" y="0"/>
                </a:lnTo>
                <a:lnTo>
                  <a:pt x="4674686" y="2410341"/>
                </a:lnTo>
                <a:lnTo>
                  <a:pt x="2476020" y="2410341"/>
                </a:lnTo>
                <a:lnTo>
                  <a:pt x="2337342" y="2629512"/>
                </a:lnTo>
                <a:lnTo>
                  <a:pt x="2198665" y="2410341"/>
                </a:lnTo>
                <a:lnTo>
                  <a:pt x="0" y="2410341"/>
                </a:lnTo>
                <a:close/>
              </a:path>
            </a:pathLst>
          </a:cu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00923" y="1757361"/>
            <a:ext cx="4674686" cy="2629512"/>
          </a:xfrm>
          <a:custGeom>
            <a:avLst/>
            <a:gdLst>
              <a:gd name="connsiteX0" fmla="*/ 0 w 4674686"/>
              <a:gd name="connsiteY0" fmla="*/ 0 h 2629512"/>
              <a:gd name="connsiteX1" fmla="*/ 4674686 w 4674686"/>
              <a:gd name="connsiteY1" fmla="*/ 0 h 2629512"/>
              <a:gd name="connsiteX2" fmla="*/ 4674686 w 4674686"/>
              <a:gd name="connsiteY2" fmla="*/ 2410341 h 2629512"/>
              <a:gd name="connsiteX3" fmla="*/ 2476020 w 4674686"/>
              <a:gd name="connsiteY3" fmla="*/ 2410341 h 2629512"/>
              <a:gd name="connsiteX4" fmla="*/ 2337342 w 4674686"/>
              <a:gd name="connsiteY4" fmla="*/ 2629512 h 2629512"/>
              <a:gd name="connsiteX5" fmla="*/ 2198665 w 4674686"/>
              <a:gd name="connsiteY5" fmla="*/ 2410341 h 2629512"/>
              <a:gd name="connsiteX6" fmla="*/ 0 w 4674686"/>
              <a:gd name="connsiteY6" fmla="*/ 2410341 h 2629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74686" h="2629512">
                <a:moveTo>
                  <a:pt x="0" y="0"/>
                </a:moveTo>
                <a:lnTo>
                  <a:pt x="4674686" y="0"/>
                </a:lnTo>
                <a:lnTo>
                  <a:pt x="4674686" y="2410341"/>
                </a:lnTo>
                <a:lnTo>
                  <a:pt x="2476020" y="2410341"/>
                </a:lnTo>
                <a:lnTo>
                  <a:pt x="2337342" y="2629512"/>
                </a:lnTo>
                <a:lnTo>
                  <a:pt x="2198665" y="2410341"/>
                </a:lnTo>
                <a:lnTo>
                  <a:pt x="0" y="2410341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952597" y="4851996"/>
            <a:ext cx="4674687" cy="109946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点击此处输入与此小标题或者与此图形相关的内容介绍、数据统计、事件分析、总结概述等文字描述内容。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52597" y="6068027"/>
            <a:ext cx="4674688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52597" y="4298967"/>
            <a:ext cx="4674687" cy="5118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24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在此输入小标题</a:t>
            </a:r>
            <a:endParaRPr lang="zh-CN" altLang="en-US" sz="24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00922" y="4851996"/>
            <a:ext cx="4674687" cy="109946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点击此处输入与此小标题或者与此图形相关的内容介绍、数据统计、事件分析、总结概述等文字描述内容。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600922" y="6068027"/>
            <a:ext cx="4674688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600922" y="4298967"/>
            <a:ext cx="4674687" cy="5118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24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在此输入小标题</a:t>
            </a:r>
            <a:endParaRPr lang="zh-CN" altLang="en-US" sz="24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19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19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69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88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/>
      <p:bldP spid="8" grpId="0"/>
      <p:bldP spid="9" grpId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理论基础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研究思路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 smtClean="0"/>
              <a:t>3.</a:t>
            </a:r>
            <a:r>
              <a:rPr lang="zh-CN" altLang="en-US" dirty="0" smtClean="0"/>
              <a:t>研究假设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 smtClean="0"/>
              <a:t>4.</a:t>
            </a:r>
            <a:r>
              <a:rPr lang="zh-CN" altLang="en-US" dirty="0" smtClean="0"/>
              <a:t>工具方法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 smtClean="0"/>
              <a:t>研究方法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 smtClean="0"/>
              <a:t>METHODS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02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理论基础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746197"/>
            <a:ext cx="5905500" cy="442912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048250" y="2204336"/>
            <a:ext cx="6667500" cy="160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Ins="216000" rtlCol="0" anchor="ctr"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点击此处输入与此小标题或者与此图形相关的内容介绍、数据统计、事件分析、总结概述等文字描述内容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endParaRPr lang="en-US" altLang="zh-CN" dirty="0" smtClean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r>
              <a:rPr lang="zh-CN" altLang="en-US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497833" y="3967831"/>
            <a:ext cx="4108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dirty="0" smtClean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6" name="任意多边形 5"/>
          <p:cNvSpPr>
            <a:spLocks noChangeAspect="1"/>
          </p:cNvSpPr>
          <p:nvPr/>
        </p:nvSpPr>
        <p:spPr>
          <a:xfrm>
            <a:off x="7002577" y="4054158"/>
            <a:ext cx="430162" cy="419355"/>
          </a:xfrm>
          <a:custGeom>
            <a:avLst/>
            <a:gdLst>
              <a:gd name="connsiteX0" fmla="*/ 371036 w 3082990"/>
              <a:gd name="connsiteY0" fmla="*/ 371036 h 3005540"/>
              <a:gd name="connsiteX1" fmla="*/ 371036 w 3082990"/>
              <a:gd name="connsiteY1" fmla="*/ 1921998 h 3005540"/>
              <a:gd name="connsiteX2" fmla="*/ 2711954 w 3082990"/>
              <a:gd name="connsiteY2" fmla="*/ 1921998 h 3005540"/>
              <a:gd name="connsiteX3" fmla="*/ 2711954 w 3082990"/>
              <a:gd name="connsiteY3" fmla="*/ 371036 h 3005540"/>
              <a:gd name="connsiteX4" fmla="*/ 0 w 3082990"/>
              <a:gd name="connsiteY4" fmla="*/ 0 h 3005540"/>
              <a:gd name="connsiteX5" fmla="*/ 3082990 w 3082990"/>
              <a:gd name="connsiteY5" fmla="*/ 0 h 3005540"/>
              <a:gd name="connsiteX6" fmla="*/ 3082990 w 3082990"/>
              <a:gd name="connsiteY6" fmla="*/ 2293034 h 3005540"/>
              <a:gd name="connsiteX7" fmla="*/ 1825302 w 3082990"/>
              <a:gd name="connsiteY7" fmla="*/ 2293034 h 3005540"/>
              <a:gd name="connsiteX8" fmla="*/ 1825302 w 3082990"/>
              <a:gd name="connsiteY8" fmla="*/ 2639780 h 3005540"/>
              <a:gd name="connsiteX9" fmla="*/ 2423592 w 3082990"/>
              <a:gd name="connsiteY9" fmla="*/ 2639780 h 3005540"/>
              <a:gd name="connsiteX10" fmla="*/ 2423592 w 3082990"/>
              <a:gd name="connsiteY10" fmla="*/ 3005540 h 3005540"/>
              <a:gd name="connsiteX11" fmla="*/ 659398 w 3082990"/>
              <a:gd name="connsiteY11" fmla="*/ 3005540 h 3005540"/>
              <a:gd name="connsiteX12" fmla="*/ 659398 w 3082990"/>
              <a:gd name="connsiteY12" fmla="*/ 2639780 h 3005540"/>
              <a:gd name="connsiteX13" fmla="*/ 1257688 w 3082990"/>
              <a:gd name="connsiteY13" fmla="*/ 2639780 h 3005540"/>
              <a:gd name="connsiteX14" fmla="*/ 1257688 w 3082990"/>
              <a:gd name="connsiteY14" fmla="*/ 2293034 h 3005540"/>
              <a:gd name="connsiteX15" fmla="*/ 0 w 3082990"/>
              <a:gd name="connsiteY15" fmla="*/ 2293034 h 3005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082990" h="3005540">
                <a:moveTo>
                  <a:pt x="371036" y="371036"/>
                </a:moveTo>
                <a:lnTo>
                  <a:pt x="371036" y="1921998"/>
                </a:lnTo>
                <a:lnTo>
                  <a:pt x="2711954" y="1921998"/>
                </a:lnTo>
                <a:lnTo>
                  <a:pt x="2711954" y="371036"/>
                </a:lnTo>
                <a:close/>
                <a:moveTo>
                  <a:pt x="0" y="0"/>
                </a:moveTo>
                <a:lnTo>
                  <a:pt x="3082990" y="0"/>
                </a:lnTo>
                <a:lnTo>
                  <a:pt x="3082990" y="2293034"/>
                </a:lnTo>
                <a:lnTo>
                  <a:pt x="1825302" y="2293034"/>
                </a:lnTo>
                <a:lnTo>
                  <a:pt x="1825302" y="2639780"/>
                </a:lnTo>
                <a:lnTo>
                  <a:pt x="2423592" y="2639780"/>
                </a:lnTo>
                <a:lnTo>
                  <a:pt x="2423592" y="3005540"/>
                </a:lnTo>
                <a:lnTo>
                  <a:pt x="659398" y="3005540"/>
                </a:lnTo>
                <a:lnTo>
                  <a:pt x="659398" y="2639780"/>
                </a:lnTo>
                <a:lnTo>
                  <a:pt x="1257688" y="2639780"/>
                </a:lnTo>
                <a:lnTo>
                  <a:pt x="1257688" y="2293034"/>
                </a:lnTo>
                <a:lnTo>
                  <a:pt x="0" y="22930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497833" y="4834606"/>
            <a:ext cx="4108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dirty="0" smtClean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97833" y="5586141"/>
            <a:ext cx="417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点击此处输入与此小标题或图形相关的文字描述内容或数据分析。</a:t>
            </a:r>
            <a:endParaRPr lang="zh-CN" altLang="en-US" dirty="0" smtClean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9" name="任意多边形 8"/>
          <p:cNvSpPr>
            <a:spLocks noChangeAspect="1"/>
          </p:cNvSpPr>
          <p:nvPr/>
        </p:nvSpPr>
        <p:spPr>
          <a:xfrm>
            <a:off x="6976710" y="4920933"/>
            <a:ext cx="481897" cy="419355"/>
          </a:xfrm>
          <a:custGeom>
            <a:avLst/>
            <a:gdLst>
              <a:gd name="connsiteX0" fmla="*/ 2136838 w 4244134"/>
              <a:gd name="connsiteY0" fmla="*/ 2537631 h 3693319"/>
              <a:gd name="connsiteX1" fmla="*/ 2299844 w 4244134"/>
              <a:gd name="connsiteY1" fmla="*/ 2700637 h 3693319"/>
              <a:gd name="connsiteX2" fmla="*/ 2462850 w 4244134"/>
              <a:gd name="connsiteY2" fmla="*/ 2537631 h 3693319"/>
              <a:gd name="connsiteX3" fmla="*/ 616723 w 4244134"/>
              <a:gd name="connsiteY3" fmla="*/ 1748051 h 3693319"/>
              <a:gd name="connsiteX4" fmla="*/ 2488723 w 4244134"/>
              <a:gd name="connsiteY4" fmla="*/ 1748051 h 3693319"/>
              <a:gd name="connsiteX5" fmla="*/ 2488723 w 4244134"/>
              <a:gd name="connsiteY5" fmla="*/ 1884677 h 3693319"/>
              <a:gd name="connsiteX6" fmla="*/ 616723 w 4244134"/>
              <a:gd name="connsiteY6" fmla="*/ 1884677 h 3693319"/>
              <a:gd name="connsiteX7" fmla="*/ 616723 w 4244134"/>
              <a:gd name="connsiteY7" fmla="*/ 1421574 h 3693319"/>
              <a:gd name="connsiteX8" fmla="*/ 2488723 w 4244134"/>
              <a:gd name="connsiteY8" fmla="*/ 1421574 h 3693319"/>
              <a:gd name="connsiteX9" fmla="*/ 2488723 w 4244134"/>
              <a:gd name="connsiteY9" fmla="*/ 1558200 h 3693319"/>
              <a:gd name="connsiteX10" fmla="*/ 616723 w 4244134"/>
              <a:gd name="connsiteY10" fmla="*/ 1558200 h 3693319"/>
              <a:gd name="connsiteX11" fmla="*/ 616723 w 4244134"/>
              <a:gd name="connsiteY11" fmla="*/ 1095097 h 3693319"/>
              <a:gd name="connsiteX12" fmla="*/ 2488723 w 4244134"/>
              <a:gd name="connsiteY12" fmla="*/ 1095097 h 3693319"/>
              <a:gd name="connsiteX13" fmla="*/ 2488723 w 4244134"/>
              <a:gd name="connsiteY13" fmla="*/ 1231723 h 3693319"/>
              <a:gd name="connsiteX14" fmla="*/ 616723 w 4244134"/>
              <a:gd name="connsiteY14" fmla="*/ 1231723 h 3693319"/>
              <a:gd name="connsiteX15" fmla="*/ 204718 w 4244134"/>
              <a:gd name="connsiteY15" fmla="*/ 204718 h 3693319"/>
              <a:gd name="connsiteX16" fmla="*/ 204718 w 4244134"/>
              <a:gd name="connsiteY16" fmla="*/ 3488601 h 3693319"/>
              <a:gd name="connsiteX17" fmla="*/ 2907082 w 4244134"/>
              <a:gd name="connsiteY17" fmla="*/ 3488601 h 3693319"/>
              <a:gd name="connsiteX18" fmla="*/ 2907082 w 4244134"/>
              <a:gd name="connsiteY18" fmla="*/ 3096000 h 3693319"/>
              <a:gd name="connsiteX19" fmla="*/ 2907082 w 4244134"/>
              <a:gd name="connsiteY19" fmla="*/ 2973318 h 3693319"/>
              <a:gd name="connsiteX20" fmla="*/ 2907082 w 4244134"/>
              <a:gd name="connsiteY20" fmla="*/ 2619924 h 3693319"/>
              <a:gd name="connsiteX21" fmla="*/ 2302633 w 4244134"/>
              <a:gd name="connsiteY21" fmla="*/ 3224372 h 3693319"/>
              <a:gd name="connsiteX22" fmla="*/ 2288873 w 4244134"/>
              <a:gd name="connsiteY22" fmla="*/ 3210611 h 3693319"/>
              <a:gd name="connsiteX23" fmla="*/ 2286083 w 4244134"/>
              <a:gd name="connsiteY23" fmla="*/ 3213400 h 3693319"/>
              <a:gd name="connsiteX24" fmla="*/ 1610314 w 4244134"/>
              <a:gd name="connsiteY24" fmla="*/ 2537631 h 3693319"/>
              <a:gd name="connsiteX25" fmla="*/ 616723 w 4244134"/>
              <a:gd name="connsiteY25" fmla="*/ 2537631 h 3693319"/>
              <a:gd name="connsiteX26" fmla="*/ 616723 w 4244134"/>
              <a:gd name="connsiteY26" fmla="*/ 2401005 h 3693319"/>
              <a:gd name="connsiteX27" fmla="*/ 1473688 w 4244134"/>
              <a:gd name="connsiteY27" fmla="*/ 2401005 h 3693319"/>
              <a:gd name="connsiteX28" fmla="*/ 1340342 w 4244134"/>
              <a:gd name="connsiteY28" fmla="*/ 2267659 h 3693319"/>
              <a:gd name="connsiteX29" fmla="*/ 1396846 w 4244134"/>
              <a:gd name="connsiteY29" fmla="*/ 2211154 h 3693319"/>
              <a:gd name="connsiteX30" fmla="*/ 616723 w 4244134"/>
              <a:gd name="connsiteY30" fmla="*/ 2211154 h 3693319"/>
              <a:gd name="connsiteX31" fmla="*/ 616723 w 4244134"/>
              <a:gd name="connsiteY31" fmla="*/ 2074528 h 3693319"/>
              <a:gd name="connsiteX32" fmla="*/ 1533472 w 4244134"/>
              <a:gd name="connsiteY32" fmla="*/ 2074528 h 3693319"/>
              <a:gd name="connsiteX33" fmla="*/ 1603604 w 4244134"/>
              <a:gd name="connsiteY33" fmla="*/ 2004396 h 3693319"/>
              <a:gd name="connsiteX34" fmla="*/ 1673735 w 4244134"/>
              <a:gd name="connsiteY34" fmla="*/ 2074528 h 3693319"/>
              <a:gd name="connsiteX35" fmla="*/ 2488723 w 4244134"/>
              <a:gd name="connsiteY35" fmla="*/ 2074528 h 3693319"/>
              <a:gd name="connsiteX36" fmla="*/ 2488723 w 4244134"/>
              <a:gd name="connsiteY36" fmla="*/ 2211154 h 3693319"/>
              <a:gd name="connsiteX37" fmla="*/ 1810361 w 4244134"/>
              <a:gd name="connsiteY37" fmla="*/ 2211154 h 3693319"/>
              <a:gd name="connsiteX38" fmla="*/ 2000212 w 4244134"/>
              <a:gd name="connsiteY38" fmla="*/ 2401005 h 3693319"/>
              <a:gd name="connsiteX39" fmla="*/ 2488723 w 4244134"/>
              <a:gd name="connsiteY39" fmla="*/ 2401005 h 3693319"/>
              <a:gd name="connsiteX40" fmla="*/ 2488723 w 4244134"/>
              <a:gd name="connsiteY40" fmla="*/ 2511758 h 3693319"/>
              <a:gd name="connsiteX41" fmla="*/ 2907082 w 4244134"/>
              <a:gd name="connsiteY41" fmla="*/ 2093399 h 3693319"/>
              <a:gd name="connsiteX42" fmla="*/ 2907082 w 4244134"/>
              <a:gd name="connsiteY42" fmla="*/ 204718 h 3693319"/>
              <a:gd name="connsiteX43" fmla="*/ 0 w 4244134"/>
              <a:gd name="connsiteY43" fmla="*/ 0 h 3693319"/>
              <a:gd name="connsiteX44" fmla="*/ 204718 w 4244134"/>
              <a:gd name="connsiteY44" fmla="*/ 0 h 3693319"/>
              <a:gd name="connsiteX45" fmla="*/ 204718 w 4244134"/>
              <a:gd name="connsiteY45" fmla="*/ 1 h 3693319"/>
              <a:gd name="connsiteX46" fmla="*/ 2907082 w 4244134"/>
              <a:gd name="connsiteY46" fmla="*/ 1 h 3693319"/>
              <a:gd name="connsiteX47" fmla="*/ 2907082 w 4244134"/>
              <a:gd name="connsiteY47" fmla="*/ 0 h 3693319"/>
              <a:gd name="connsiteX48" fmla="*/ 3111799 w 4244134"/>
              <a:gd name="connsiteY48" fmla="*/ 0 h 3693319"/>
              <a:gd name="connsiteX49" fmla="*/ 3111799 w 4244134"/>
              <a:gd name="connsiteY49" fmla="*/ 1888682 h 3693319"/>
              <a:gd name="connsiteX50" fmla="*/ 3980872 w 4244134"/>
              <a:gd name="connsiteY50" fmla="*/ 1019609 h 3693319"/>
              <a:gd name="connsiteX51" fmla="*/ 4244134 w 4244134"/>
              <a:gd name="connsiteY51" fmla="*/ 1282871 h 3693319"/>
              <a:gd name="connsiteX52" fmla="*/ 3111799 w 4244134"/>
              <a:gd name="connsiteY52" fmla="*/ 2415207 h 3693319"/>
              <a:gd name="connsiteX53" fmla="*/ 3111799 w 4244134"/>
              <a:gd name="connsiteY53" fmla="*/ 2973318 h 3693319"/>
              <a:gd name="connsiteX54" fmla="*/ 3111799 w 4244134"/>
              <a:gd name="connsiteY54" fmla="*/ 3096000 h 3693319"/>
              <a:gd name="connsiteX55" fmla="*/ 3111799 w 4244134"/>
              <a:gd name="connsiteY55" fmla="*/ 3693319 h 3693319"/>
              <a:gd name="connsiteX56" fmla="*/ 2907082 w 4244134"/>
              <a:gd name="connsiteY56" fmla="*/ 3693319 h 3693319"/>
              <a:gd name="connsiteX57" fmla="*/ 2907082 w 4244134"/>
              <a:gd name="connsiteY57" fmla="*/ 3693318 h 3693319"/>
              <a:gd name="connsiteX58" fmla="*/ 1 w 4244134"/>
              <a:gd name="connsiteY58" fmla="*/ 3693318 h 3693319"/>
              <a:gd name="connsiteX59" fmla="*/ 1 w 4244134"/>
              <a:gd name="connsiteY59" fmla="*/ 3636000 h 3693319"/>
              <a:gd name="connsiteX60" fmla="*/ 0 w 4244134"/>
              <a:gd name="connsiteY60" fmla="*/ 3636000 h 369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4244134" h="3693319">
                <a:moveTo>
                  <a:pt x="2136838" y="2537631"/>
                </a:moveTo>
                <a:lnTo>
                  <a:pt x="2299844" y="2700637"/>
                </a:lnTo>
                <a:lnTo>
                  <a:pt x="2462850" y="2537631"/>
                </a:lnTo>
                <a:close/>
                <a:moveTo>
                  <a:pt x="616723" y="1748051"/>
                </a:moveTo>
                <a:lnTo>
                  <a:pt x="2488723" y="1748051"/>
                </a:lnTo>
                <a:lnTo>
                  <a:pt x="2488723" y="1884677"/>
                </a:lnTo>
                <a:lnTo>
                  <a:pt x="616723" y="1884677"/>
                </a:lnTo>
                <a:close/>
                <a:moveTo>
                  <a:pt x="616723" y="1421574"/>
                </a:moveTo>
                <a:lnTo>
                  <a:pt x="2488723" y="1421574"/>
                </a:lnTo>
                <a:lnTo>
                  <a:pt x="2488723" y="1558200"/>
                </a:lnTo>
                <a:lnTo>
                  <a:pt x="616723" y="1558200"/>
                </a:lnTo>
                <a:close/>
                <a:moveTo>
                  <a:pt x="616723" y="1095097"/>
                </a:moveTo>
                <a:lnTo>
                  <a:pt x="2488723" y="1095097"/>
                </a:lnTo>
                <a:lnTo>
                  <a:pt x="2488723" y="1231723"/>
                </a:lnTo>
                <a:lnTo>
                  <a:pt x="616723" y="1231723"/>
                </a:lnTo>
                <a:close/>
                <a:moveTo>
                  <a:pt x="204718" y="204718"/>
                </a:moveTo>
                <a:lnTo>
                  <a:pt x="204718" y="3488601"/>
                </a:lnTo>
                <a:lnTo>
                  <a:pt x="2907082" y="3488601"/>
                </a:lnTo>
                <a:lnTo>
                  <a:pt x="2907082" y="3096000"/>
                </a:lnTo>
                <a:lnTo>
                  <a:pt x="2907082" y="2973318"/>
                </a:lnTo>
                <a:lnTo>
                  <a:pt x="2907082" y="2619924"/>
                </a:lnTo>
                <a:lnTo>
                  <a:pt x="2302633" y="3224372"/>
                </a:lnTo>
                <a:lnTo>
                  <a:pt x="2288873" y="3210611"/>
                </a:lnTo>
                <a:lnTo>
                  <a:pt x="2286083" y="3213400"/>
                </a:lnTo>
                <a:lnTo>
                  <a:pt x="1610314" y="2537631"/>
                </a:lnTo>
                <a:lnTo>
                  <a:pt x="616723" y="2537631"/>
                </a:lnTo>
                <a:lnTo>
                  <a:pt x="616723" y="2401005"/>
                </a:lnTo>
                <a:lnTo>
                  <a:pt x="1473688" y="2401005"/>
                </a:lnTo>
                <a:lnTo>
                  <a:pt x="1340342" y="2267659"/>
                </a:lnTo>
                <a:lnTo>
                  <a:pt x="1396846" y="2211154"/>
                </a:lnTo>
                <a:lnTo>
                  <a:pt x="616723" y="2211154"/>
                </a:lnTo>
                <a:lnTo>
                  <a:pt x="616723" y="2074528"/>
                </a:lnTo>
                <a:lnTo>
                  <a:pt x="1533472" y="2074528"/>
                </a:lnTo>
                <a:lnTo>
                  <a:pt x="1603604" y="2004396"/>
                </a:lnTo>
                <a:lnTo>
                  <a:pt x="1673735" y="2074528"/>
                </a:lnTo>
                <a:lnTo>
                  <a:pt x="2488723" y="2074528"/>
                </a:lnTo>
                <a:lnTo>
                  <a:pt x="2488723" y="2211154"/>
                </a:lnTo>
                <a:lnTo>
                  <a:pt x="1810361" y="2211154"/>
                </a:lnTo>
                <a:lnTo>
                  <a:pt x="2000212" y="2401005"/>
                </a:lnTo>
                <a:lnTo>
                  <a:pt x="2488723" y="2401005"/>
                </a:lnTo>
                <a:lnTo>
                  <a:pt x="2488723" y="2511758"/>
                </a:lnTo>
                <a:lnTo>
                  <a:pt x="2907082" y="2093399"/>
                </a:lnTo>
                <a:lnTo>
                  <a:pt x="2907082" y="204718"/>
                </a:lnTo>
                <a:close/>
                <a:moveTo>
                  <a:pt x="0" y="0"/>
                </a:moveTo>
                <a:lnTo>
                  <a:pt x="204718" y="0"/>
                </a:lnTo>
                <a:lnTo>
                  <a:pt x="204718" y="1"/>
                </a:lnTo>
                <a:lnTo>
                  <a:pt x="2907082" y="1"/>
                </a:lnTo>
                <a:lnTo>
                  <a:pt x="2907082" y="0"/>
                </a:lnTo>
                <a:lnTo>
                  <a:pt x="3111799" y="0"/>
                </a:lnTo>
                <a:lnTo>
                  <a:pt x="3111799" y="1888682"/>
                </a:lnTo>
                <a:lnTo>
                  <a:pt x="3980872" y="1019609"/>
                </a:lnTo>
                <a:lnTo>
                  <a:pt x="4244134" y="1282871"/>
                </a:lnTo>
                <a:lnTo>
                  <a:pt x="3111799" y="2415207"/>
                </a:lnTo>
                <a:lnTo>
                  <a:pt x="3111799" y="2973318"/>
                </a:lnTo>
                <a:lnTo>
                  <a:pt x="3111799" y="3096000"/>
                </a:lnTo>
                <a:lnTo>
                  <a:pt x="3111799" y="3693319"/>
                </a:lnTo>
                <a:lnTo>
                  <a:pt x="2907082" y="3693319"/>
                </a:lnTo>
                <a:lnTo>
                  <a:pt x="2907082" y="3693318"/>
                </a:lnTo>
                <a:lnTo>
                  <a:pt x="1" y="3693318"/>
                </a:lnTo>
                <a:lnTo>
                  <a:pt x="1" y="3636000"/>
                </a:lnTo>
                <a:lnTo>
                  <a:pt x="0" y="36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7007981" y="5668287"/>
            <a:ext cx="419355" cy="419355"/>
          </a:xfrm>
          <a:custGeom>
            <a:avLst/>
            <a:gdLst>
              <a:gd name="connsiteX0" fmla="*/ 233325 w 327309"/>
              <a:gd name="connsiteY0" fmla="*/ 56528 h 327309"/>
              <a:gd name="connsiteX1" fmla="*/ 50285 w 327309"/>
              <a:gd name="connsiteY1" fmla="*/ 239568 h 327309"/>
              <a:gd name="connsiteX2" fmla="*/ 87741 w 327309"/>
              <a:gd name="connsiteY2" fmla="*/ 277025 h 327309"/>
              <a:gd name="connsiteX3" fmla="*/ 270781 w 327309"/>
              <a:gd name="connsiteY3" fmla="*/ 93985 h 327309"/>
              <a:gd name="connsiteX4" fmla="*/ 239171 w 327309"/>
              <a:gd name="connsiteY4" fmla="*/ 31038 h 327309"/>
              <a:gd name="connsiteX5" fmla="*/ 296272 w 327309"/>
              <a:gd name="connsiteY5" fmla="*/ 88139 h 327309"/>
              <a:gd name="connsiteX6" fmla="*/ 80982 w 327309"/>
              <a:gd name="connsiteY6" fmla="*/ 303429 h 327309"/>
              <a:gd name="connsiteX7" fmla="*/ 59606 w 327309"/>
              <a:gd name="connsiteY7" fmla="*/ 282053 h 327309"/>
              <a:gd name="connsiteX8" fmla="*/ 59606 w 327309"/>
              <a:gd name="connsiteY8" fmla="*/ 282053 h 327309"/>
              <a:gd name="connsiteX9" fmla="*/ 80982 w 327309"/>
              <a:gd name="connsiteY9" fmla="*/ 303429 h 327309"/>
              <a:gd name="connsiteX10" fmla="*/ 0 w 327309"/>
              <a:gd name="connsiteY10" fmla="*/ 327309 h 327309"/>
              <a:gd name="connsiteX11" fmla="*/ 23881 w 327309"/>
              <a:gd name="connsiteY11" fmla="*/ 246328 h 327309"/>
              <a:gd name="connsiteX12" fmla="*/ 38193 w 327309"/>
              <a:gd name="connsiteY12" fmla="*/ 260640 h 327309"/>
              <a:gd name="connsiteX13" fmla="*/ 38193 w 327309"/>
              <a:gd name="connsiteY13" fmla="*/ 260640 h 327309"/>
              <a:gd name="connsiteX14" fmla="*/ 23881 w 327309"/>
              <a:gd name="connsiteY14" fmla="*/ 246328 h 327309"/>
              <a:gd name="connsiteX15" fmla="*/ 278071 w 327309"/>
              <a:gd name="connsiteY15" fmla="*/ 63 h 327309"/>
              <a:gd name="connsiteX16" fmla="*/ 292270 w 327309"/>
              <a:gd name="connsiteY16" fmla="*/ 4998 h 327309"/>
              <a:gd name="connsiteX17" fmla="*/ 322311 w 327309"/>
              <a:gd name="connsiteY17" fmla="*/ 35039 h 327309"/>
              <a:gd name="connsiteX18" fmla="*/ 320026 w 327309"/>
              <a:gd name="connsiteY18" fmla="*/ 64385 h 327309"/>
              <a:gd name="connsiteX19" fmla="*/ 304210 w 327309"/>
              <a:gd name="connsiteY19" fmla="*/ 80200 h 327309"/>
              <a:gd name="connsiteX20" fmla="*/ 247109 w 327309"/>
              <a:gd name="connsiteY20" fmla="*/ 23099 h 327309"/>
              <a:gd name="connsiteX21" fmla="*/ 262925 w 327309"/>
              <a:gd name="connsiteY21" fmla="*/ 7284 h 327309"/>
              <a:gd name="connsiteX22" fmla="*/ 278071 w 327309"/>
              <a:gd name="connsiteY22" fmla="*/ 63 h 327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27309" h="327309">
                <a:moveTo>
                  <a:pt x="233325" y="56528"/>
                </a:moveTo>
                <a:lnTo>
                  <a:pt x="50285" y="239568"/>
                </a:lnTo>
                <a:lnTo>
                  <a:pt x="87741" y="277025"/>
                </a:lnTo>
                <a:lnTo>
                  <a:pt x="270781" y="93985"/>
                </a:lnTo>
                <a:close/>
                <a:moveTo>
                  <a:pt x="239171" y="31038"/>
                </a:moveTo>
                <a:lnTo>
                  <a:pt x="296272" y="88139"/>
                </a:lnTo>
                <a:lnTo>
                  <a:pt x="80982" y="303429"/>
                </a:lnTo>
                <a:lnTo>
                  <a:pt x="59606" y="282053"/>
                </a:lnTo>
                <a:lnTo>
                  <a:pt x="59606" y="282053"/>
                </a:lnTo>
                <a:lnTo>
                  <a:pt x="80982" y="303429"/>
                </a:lnTo>
                <a:lnTo>
                  <a:pt x="0" y="327309"/>
                </a:lnTo>
                <a:lnTo>
                  <a:pt x="23881" y="246328"/>
                </a:lnTo>
                <a:lnTo>
                  <a:pt x="38193" y="260640"/>
                </a:lnTo>
                <a:lnTo>
                  <a:pt x="38193" y="260640"/>
                </a:lnTo>
                <a:lnTo>
                  <a:pt x="23881" y="246328"/>
                </a:lnTo>
                <a:close/>
                <a:moveTo>
                  <a:pt x="278071" y="63"/>
                </a:moveTo>
                <a:cubicBezTo>
                  <a:pt x="283381" y="-350"/>
                  <a:pt x="288534" y="1262"/>
                  <a:pt x="292270" y="4998"/>
                </a:cubicBezTo>
                <a:lnTo>
                  <a:pt x="322311" y="35039"/>
                </a:lnTo>
                <a:cubicBezTo>
                  <a:pt x="329784" y="42512"/>
                  <a:pt x="328760" y="55650"/>
                  <a:pt x="320026" y="64385"/>
                </a:cubicBezTo>
                <a:cubicBezTo>
                  <a:pt x="314754" y="69657"/>
                  <a:pt x="309482" y="74928"/>
                  <a:pt x="304210" y="80200"/>
                </a:cubicBezTo>
                <a:lnTo>
                  <a:pt x="247109" y="23099"/>
                </a:lnTo>
                <a:lnTo>
                  <a:pt x="262925" y="7284"/>
                </a:lnTo>
                <a:cubicBezTo>
                  <a:pt x="267292" y="2917"/>
                  <a:pt x="272760" y="477"/>
                  <a:pt x="278071" y="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fractur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2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92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84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34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/>
      <p:bldP spid="8" grpId="0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PPT 单色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3F3F3F"/>
      </a:accent2>
      <a:accent3>
        <a:srgbClr val="7F7F7F"/>
      </a:accent3>
      <a:accent4>
        <a:srgbClr val="A5A5A5"/>
      </a:accent4>
      <a:accent5>
        <a:srgbClr val="BFBFBF"/>
      </a:accent5>
      <a:accent6>
        <a:srgbClr val="D8D8D8"/>
      </a:accent6>
      <a:hlink>
        <a:srgbClr val="7F7F7F"/>
      </a:hlink>
      <a:folHlink>
        <a:srgbClr val="7F7F7F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707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3914</Words>
  <Application>WWO_openplatform_20200924161515-8e733aaadf</Application>
  <PresentationFormat>宽屏</PresentationFormat>
  <Paragraphs>502</Paragraphs>
  <Slides>28</Slides>
  <Notes>28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42" baseType="lpstr">
      <vt:lpstr>Arial</vt:lpstr>
      <vt:lpstr>宋体</vt:lpstr>
      <vt:lpstr>Wingdings</vt:lpstr>
      <vt:lpstr>汉仪书宋二KW</vt:lpstr>
      <vt:lpstr>微软雅黑</vt:lpstr>
      <vt:lpstr>汉仪旗黑KW 55S</vt:lpstr>
      <vt:lpstr>Microsoft Sans Serif</vt:lpstr>
      <vt:lpstr>굴림</vt:lpstr>
      <vt:lpstr>Calibri</vt:lpstr>
      <vt:lpstr>Open Sans</vt:lpstr>
      <vt:lpstr>DejaVu Sans Condensed</vt:lpstr>
      <vt:lpstr>Kingsoft Confetti</vt:lpstr>
      <vt:lpstr>webwppDefTheme</vt:lpstr>
      <vt:lpstr>Office 主题</vt:lpstr>
      <vt:lpstr>PowerPoint 演示文稿</vt:lpstr>
      <vt:lpstr>PowerPoint 演示文稿</vt:lpstr>
      <vt:lpstr>PowerPoint 演示文稿</vt:lpstr>
      <vt:lpstr>论文主题</vt:lpstr>
      <vt:lpstr>选题背景</vt:lpstr>
      <vt:lpstr>论点现状</vt:lpstr>
      <vt:lpstr>研究意义</vt:lpstr>
      <vt:lpstr>PowerPoint 演示文稿</vt:lpstr>
      <vt:lpstr>理论基础</vt:lpstr>
      <vt:lpstr>研究思路</vt:lpstr>
      <vt:lpstr>研究假设</vt:lpstr>
      <vt:lpstr>方法工具</vt:lpstr>
      <vt:lpstr>PowerPoint 演示文稿</vt:lpstr>
      <vt:lpstr>理论难点</vt:lpstr>
      <vt:lpstr>关键要素</vt:lpstr>
      <vt:lpstr>研究方案</vt:lpstr>
      <vt:lpstr>实施阶段</vt:lpstr>
      <vt:lpstr>PowerPoint 演示文稿</vt:lpstr>
      <vt:lpstr>主要问题</vt:lpstr>
      <vt:lpstr>分析研究</vt:lpstr>
      <vt:lpstr>正反观点</vt:lpstr>
      <vt:lpstr>讨论结果</vt:lpstr>
      <vt:lpstr>PowerPoint 演示文稿</vt:lpstr>
      <vt:lpstr>研究结论</vt:lpstr>
      <vt:lpstr>面临问题</vt:lpstr>
      <vt:lpstr>问题建议</vt:lpstr>
      <vt:lpstr>未来发展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极简黑白学术风论文答辩开题报告社会实践PPT模板</dc:title>
  <dc:creator>米果儿设计工作室</dc:creator>
  <dc:subject>MiGOUppt.taobao.com</dc:subject>
  <cp:lastModifiedBy>上海维湾8号机</cp:lastModifiedBy>
  <dcterms:created xsi:type="dcterms:W3CDTF">2021-12-08T10:38:09Z</dcterms:created>
  <dcterms:modified xsi:type="dcterms:W3CDTF">2021-12-08T10:38:09Z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